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</p:sldIdLst>
  <p:sldSz cy="6858000" cx="12192000"/>
  <p:notesSz cx="6858000" cy="9144000"/>
  <p:embeddedFontLst>
    <p:embeddedFont>
      <p:font typeface="Century Gothic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7" roundtripDataSignature="AMtx7mhT5KnE4Tcw8Pt3N2mxZTjskRe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font" Target="fonts/CenturyGothic-regular.fntdata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CenturyGothic-italic.fntdata"/><Relationship Id="rId12" Type="http://schemas.openxmlformats.org/officeDocument/2006/relationships/slide" Target="slides/slide7.xml"/><Relationship Id="rId34" Type="http://schemas.openxmlformats.org/officeDocument/2006/relationships/font" Target="fonts/CenturyGothic-bold.fntdata"/><Relationship Id="rId15" Type="http://schemas.openxmlformats.org/officeDocument/2006/relationships/slide" Target="slides/slide10.xml"/><Relationship Id="rId37" Type="http://customschemas.google.com/relationships/presentationmetadata" Target="metadata"/><Relationship Id="rId14" Type="http://schemas.openxmlformats.org/officeDocument/2006/relationships/slide" Target="slides/slide9.xml"/><Relationship Id="rId36" Type="http://schemas.openxmlformats.org/officeDocument/2006/relationships/font" Target="fonts/CenturyGothic-boldItalic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9" name="Google Shape;149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0" name="Google Shape;150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7" name="Google Shape;247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9" name="Google Shape;259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0" name="Google Shape;260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9" name="Google Shape;269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0" name="Google Shape;270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88" name="Google Shape;288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7" name="Google Shape;29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8" name="Google Shape;298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1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6" name="Google Shape;306;p1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7" name="Google Shape;307;p1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5" name="Google Shape;315;p1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1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5" name="Google Shape;325;p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3" name="Google Shape;333;p1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4" name="Google Shape;334;p1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2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42" name="Google Shape;342;p2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2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2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2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2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0" name="Google Shape;360;p2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1" name="Google Shape;361;p2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2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0" name="Google Shape;370;p2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1" name="Google Shape;371;p2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p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9" name="Google Shape;379;p2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2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8" name="Google Shape;388;p2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2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6" name="Shape 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7" name="Google Shape;397;p2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8" name="Google Shape;398;p2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9" name="Google Shape;399;p2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2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8" name="Google Shape;408;p2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9" name="Google Shape;409;p2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9" name="Google Shape;169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0" name="Google Shape;170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8" name="Google Shape;178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9" name="Google Shape;179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7" name="Google Shape;187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8" name="Google Shape;188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9" name="Google Shape;209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0" name="Google Shape;210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7" name="Google Shape;217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Google Shape;218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7" name="Google Shape;227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8" name="Google Shape;228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7" name="Google Shape;237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8" name="Google Shape;238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29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  <a:defRPr sz="7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29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algn="l">
              <a:spcBef>
                <a:spcPts val="1000"/>
              </a:spcBef>
              <a:spcAft>
                <a:spcPts val="0"/>
              </a:spcAft>
              <a:buSzPts val="1600"/>
              <a:buNone/>
              <a:defRPr cap="none">
                <a:solidFill>
                  <a:schemeClr val="accent1"/>
                </a:solidFill>
              </a:defRPr>
            </a:lvl1pPr>
            <a:lvl2pPr lvl="1" algn="ctr">
              <a:spcBef>
                <a:spcPts val="1000"/>
              </a:spcBef>
              <a:spcAft>
                <a:spcPts val="0"/>
              </a:spcAft>
              <a:buSzPts val="1440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1000"/>
              </a:spcBef>
              <a:spcAft>
                <a:spcPts val="0"/>
              </a:spcAft>
              <a:buSzPts val="1280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1000"/>
              </a:spcBef>
              <a:spcAft>
                <a:spcPts val="0"/>
              </a:spcAft>
              <a:buSzPts val="112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4" name="Google Shape;24;p2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2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6" name="Google Shape;26;p2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noramic Picture with Caption">
  <p:cSld name="Panoramic Picture with Caption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38"/>
          <p:cNvSpPr txBox="1"/>
          <p:nvPr>
            <p:ph type="title"/>
          </p:nvPr>
        </p:nvSpPr>
        <p:spPr>
          <a:xfrm>
            <a:off x="1154956" y="4800587"/>
            <a:ext cx="8825657" cy="56673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38"/>
          <p:cNvSpPr/>
          <p:nvPr>
            <p:ph idx="2" type="pic"/>
          </p:nvPr>
        </p:nvSpPr>
        <p:spPr>
          <a:xfrm>
            <a:off x="1154955" y="685800"/>
            <a:ext cx="8825658" cy="3640666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81" name="Google Shape;81;p38"/>
          <p:cNvSpPr txBox="1"/>
          <p:nvPr>
            <p:ph idx="1" type="body"/>
          </p:nvPr>
        </p:nvSpPr>
        <p:spPr>
          <a:xfrm>
            <a:off x="1154956" y="5367325"/>
            <a:ext cx="8825656" cy="493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2" name="Google Shape;82;p3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3" name="Google Shape;83;p3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4" name="Google Shape;84;p3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aption">
  <p:cSld name="Title and Caption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39"/>
          <p:cNvSpPr txBox="1"/>
          <p:nvPr>
            <p:ph type="title"/>
          </p:nvPr>
        </p:nvSpPr>
        <p:spPr>
          <a:xfrm>
            <a:off x="1154954" y="1447800"/>
            <a:ext cx="8825659" cy="19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7" name="Google Shape;87;p39"/>
          <p:cNvSpPr txBox="1"/>
          <p:nvPr>
            <p:ph idx="1" type="body"/>
          </p:nvPr>
        </p:nvSpPr>
        <p:spPr>
          <a:xfrm>
            <a:off x="1154954" y="3657600"/>
            <a:ext cx="8825659" cy="2362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88" name="Google Shape;88;p39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9" name="Google Shape;89;p39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0" name="Google Shape;90;p39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with Caption">
  <p:cSld name="Quote with Caption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40"/>
          <p:cNvSpPr txBox="1"/>
          <p:nvPr>
            <p:ph type="title"/>
          </p:nvPr>
        </p:nvSpPr>
        <p:spPr>
          <a:xfrm>
            <a:off x="1574801" y="1447800"/>
            <a:ext cx="7999315" cy="23233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800"/>
              <a:buFont typeface="Century Gothic"/>
              <a:buNone/>
              <a:defRPr sz="48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3" name="Google Shape;93;p40"/>
          <p:cNvSpPr txBox="1"/>
          <p:nvPr>
            <p:ph idx="1" type="body"/>
          </p:nvPr>
        </p:nvSpPr>
        <p:spPr>
          <a:xfrm>
            <a:off x="1930400" y="3771174"/>
            <a:ext cx="7279649" cy="34217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b="0" i="0" sz="1400" cap="small">
                <a:solidFill>
                  <a:schemeClr val="accen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4" name="Google Shape;94;p40"/>
          <p:cNvSpPr txBox="1"/>
          <p:nvPr>
            <p:ph idx="2" type="body"/>
          </p:nvPr>
        </p:nvSpPr>
        <p:spPr>
          <a:xfrm>
            <a:off x="1154954" y="4350657"/>
            <a:ext cx="8825659" cy="167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95" name="Google Shape;95;p4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6" name="Google Shape;96;p4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97" name="Google Shape;97;p4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98" name="Google Shape;98;p40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/>
          </a:p>
        </p:txBody>
      </p:sp>
      <p:sp>
        <p:nvSpPr>
          <p:cNvPr id="99" name="Google Shape;99;p40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1220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rPr>
              <a:t>”</a:t>
            </a: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ame Card">
  <p:cSld name="Name Card"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41"/>
          <p:cNvSpPr txBox="1"/>
          <p:nvPr>
            <p:ph type="title"/>
          </p:nvPr>
        </p:nvSpPr>
        <p:spPr>
          <a:xfrm>
            <a:off x="1154954" y="3124201"/>
            <a:ext cx="8825660" cy="165318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41"/>
          <p:cNvSpPr txBox="1"/>
          <p:nvPr>
            <p:ph idx="1" type="body"/>
          </p:nvPr>
        </p:nvSpPr>
        <p:spPr>
          <a:xfrm>
            <a:off x="1154954" y="4777381"/>
            <a:ext cx="8825659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03" name="Google Shape;103;p4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4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5" name="Google Shape;105;p4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Column">
  <p:cSld name="3 Column"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4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42"/>
          <p:cNvSpPr txBox="1"/>
          <p:nvPr>
            <p:ph idx="1" type="body"/>
          </p:nvPr>
        </p:nvSpPr>
        <p:spPr>
          <a:xfrm>
            <a:off x="632947" y="1981200"/>
            <a:ext cx="2946866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09" name="Google Shape;109;p42"/>
          <p:cNvSpPr txBox="1"/>
          <p:nvPr>
            <p:ph idx="2" type="body"/>
          </p:nvPr>
        </p:nvSpPr>
        <p:spPr>
          <a:xfrm>
            <a:off x="652463" y="2667000"/>
            <a:ext cx="2927350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0" name="Google Shape;110;p42"/>
          <p:cNvSpPr txBox="1"/>
          <p:nvPr>
            <p:ph idx="3" type="body"/>
          </p:nvPr>
        </p:nvSpPr>
        <p:spPr>
          <a:xfrm>
            <a:off x="3883659" y="1981200"/>
            <a:ext cx="2936241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1" name="Google Shape;111;p42"/>
          <p:cNvSpPr txBox="1"/>
          <p:nvPr>
            <p:ph idx="4" type="body"/>
          </p:nvPr>
        </p:nvSpPr>
        <p:spPr>
          <a:xfrm>
            <a:off x="3873106" y="2667000"/>
            <a:ext cx="2946794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12" name="Google Shape;112;p42"/>
          <p:cNvSpPr txBox="1"/>
          <p:nvPr>
            <p:ph idx="5" type="body"/>
          </p:nvPr>
        </p:nvSpPr>
        <p:spPr>
          <a:xfrm>
            <a:off x="7124700" y="1981200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13" name="Google Shape;113;p42"/>
          <p:cNvSpPr txBox="1"/>
          <p:nvPr>
            <p:ph idx="6" type="body"/>
          </p:nvPr>
        </p:nvSpPr>
        <p:spPr>
          <a:xfrm>
            <a:off x="7124700" y="2667000"/>
            <a:ext cx="2932113" cy="3589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14" name="Google Shape;114;p42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15" name="Google Shape;115;p42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16" name="Google Shape;116;p4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7" name="Google Shape;117;p4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8" name="Google Shape;118;p4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 Picture Column">
  <p:cSld name="3 Picture Column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sz="42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21" name="Google Shape;121;p43"/>
          <p:cNvSpPr txBox="1"/>
          <p:nvPr>
            <p:ph idx="1" type="body"/>
          </p:nvPr>
        </p:nvSpPr>
        <p:spPr>
          <a:xfrm>
            <a:off x="652463" y="4250949"/>
            <a:ext cx="2940050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2" name="Google Shape;122;p43"/>
          <p:cNvSpPr/>
          <p:nvPr>
            <p:ph idx="2" type="pic"/>
          </p:nvPr>
        </p:nvSpPr>
        <p:spPr>
          <a:xfrm>
            <a:off x="652463" y="2209800"/>
            <a:ext cx="2940050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3" name="Google Shape;123;p43"/>
          <p:cNvSpPr txBox="1"/>
          <p:nvPr>
            <p:ph idx="3" type="body"/>
          </p:nvPr>
        </p:nvSpPr>
        <p:spPr>
          <a:xfrm>
            <a:off x="652463" y="4827211"/>
            <a:ext cx="2940050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4" name="Google Shape;124;p43"/>
          <p:cNvSpPr txBox="1"/>
          <p:nvPr>
            <p:ph idx="4" type="body"/>
          </p:nvPr>
        </p:nvSpPr>
        <p:spPr>
          <a:xfrm>
            <a:off x="3889375" y="4250949"/>
            <a:ext cx="2930525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5" name="Google Shape;125;p43"/>
          <p:cNvSpPr/>
          <p:nvPr>
            <p:ph idx="5" type="pic"/>
          </p:nvPr>
        </p:nvSpPr>
        <p:spPr>
          <a:xfrm>
            <a:off x="3889374" y="2209800"/>
            <a:ext cx="2930525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6" name="Google Shape;126;p43"/>
          <p:cNvSpPr txBox="1"/>
          <p:nvPr>
            <p:ph idx="6" type="body"/>
          </p:nvPr>
        </p:nvSpPr>
        <p:spPr>
          <a:xfrm>
            <a:off x="3888022" y="4827210"/>
            <a:ext cx="2934406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127" name="Google Shape;127;p43"/>
          <p:cNvSpPr txBox="1"/>
          <p:nvPr>
            <p:ph idx="7" type="body"/>
          </p:nvPr>
        </p:nvSpPr>
        <p:spPr>
          <a:xfrm>
            <a:off x="7124700" y="4250949"/>
            <a:ext cx="2932113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128" name="Google Shape;128;p43"/>
          <p:cNvSpPr/>
          <p:nvPr>
            <p:ph idx="8" type="pic"/>
          </p:nvPr>
        </p:nvSpPr>
        <p:spPr>
          <a:xfrm>
            <a:off x="7124699" y="2209800"/>
            <a:ext cx="2932113" cy="1524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129" name="Google Shape;129;p43"/>
          <p:cNvSpPr txBox="1"/>
          <p:nvPr>
            <p:ph idx="9" type="body"/>
          </p:nvPr>
        </p:nvSpPr>
        <p:spPr>
          <a:xfrm>
            <a:off x="7124575" y="4827208"/>
            <a:ext cx="2935997" cy="6591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cxnSp>
        <p:nvCxnSpPr>
          <p:cNvPr id="130" name="Google Shape;130;p43"/>
          <p:cNvCxnSpPr/>
          <p:nvPr/>
        </p:nvCxnSpPr>
        <p:spPr>
          <a:xfrm>
            <a:off x="3726142" y="2133600"/>
            <a:ext cx="0" cy="3962400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131" name="Google Shape;131;p43"/>
          <p:cNvCxnSpPr/>
          <p:nvPr/>
        </p:nvCxnSpPr>
        <p:spPr>
          <a:xfrm>
            <a:off x="6962227" y="2133600"/>
            <a:ext cx="0" cy="3966882"/>
          </a:xfrm>
          <a:prstGeom prst="straightConnector1">
            <a:avLst/>
          </a:prstGeom>
          <a:noFill/>
          <a:ln cap="flat" cmpd="sng" w="12700">
            <a:solidFill>
              <a:schemeClr val="accent1">
                <a:alpha val="40000"/>
              </a:schemeClr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132" name="Google Shape;132;p4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3" name="Google Shape;133;p4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4" name="Google Shape;134;p4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Vertical Text" type="vertTx">
  <p:cSld name="VERTICAL_TEXT"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4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7" name="Google Shape;137;p44"/>
          <p:cNvSpPr txBox="1"/>
          <p:nvPr>
            <p:ph idx="1" type="body"/>
          </p:nvPr>
        </p:nvSpPr>
        <p:spPr>
          <a:xfrm rot="5400000">
            <a:off x="3478842" y="-322612"/>
            <a:ext cx="4195481" cy="89465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38" name="Google Shape;138;p4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39" name="Google Shape;139;p4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0" name="Google Shape;140;p4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ertical Title and Text" type="vertTitleAndTx">
  <p:cSld name="VERTICAL_TITLE_AND_VERTICAL_TEXT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45"/>
          <p:cNvSpPr txBox="1"/>
          <p:nvPr>
            <p:ph type="title"/>
          </p:nvPr>
        </p:nvSpPr>
        <p:spPr>
          <a:xfrm rot="5400000">
            <a:off x="6267450" y="2466975"/>
            <a:ext cx="5826125" cy="17526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3" name="Google Shape;143;p45"/>
          <p:cNvSpPr txBox="1"/>
          <p:nvPr>
            <p:ph idx="1" type="body"/>
          </p:nvPr>
        </p:nvSpPr>
        <p:spPr>
          <a:xfrm rot="5400000">
            <a:off x="1679575" y="-139699"/>
            <a:ext cx="5368924" cy="74231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144" name="Google Shape;144;p4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5" name="Google Shape;145;p4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46" name="Google Shape;146;p4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30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" name="Google Shape;29;p30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2pPr>
            <a:lvl3pPr indent="-320039" lvl="2" marL="1371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3pPr>
            <a:lvl4pPr indent="-320039" lvl="3" marL="1828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4pPr>
            <a:lvl5pPr indent="-320039" lvl="4" marL="22860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5pPr>
            <a:lvl6pPr indent="-320039" lvl="5" marL="2743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6pPr>
            <a:lvl7pPr indent="-320039" lvl="6" marL="3200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7pPr>
            <a:lvl8pPr indent="-320040" lvl="7" marL="36576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8pPr>
            <a:lvl9pPr indent="-320040" lvl="8" marL="41148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/>
            </a:lvl9pPr>
          </a:lstStyle>
          <a:p/>
        </p:txBody>
      </p:sp>
      <p:sp>
        <p:nvSpPr>
          <p:cNvPr id="30" name="Google Shape;30;p30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30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30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31"/>
          <p:cNvSpPr txBox="1"/>
          <p:nvPr>
            <p:ph type="title"/>
          </p:nvPr>
        </p:nvSpPr>
        <p:spPr>
          <a:xfrm>
            <a:off x="1154956" y="2861733"/>
            <a:ext cx="8825657" cy="191564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000"/>
              <a:buFont typeface="Century Gothic"/>
              <a:buNone/>
              <a:defRPr b="0" sz="4000" cap="none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5" name="Google Shape;35;p31"/>
          <p:cNvSpPr txBox="1"/>
          <p:nvPr>
            <p:ph idx="1" type="body"/>
          </p:nvPr>
        </p:nvSpPr>
        <p:spPr>
          <a:xfrm>
            <a:off x="1154955" y="4777381"/>
            <a:ext cx="8825658" cy="860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600"/>
              <a:buNone/>
              <a:defRPr sz="2000" cap="none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440"/>
              <a:buNone/>
              <a:defRPr sz="1800">
                <a:solidFill>
                  <a:schemeClr val="lt1"/>
                </a:solidFill>
              </a:defRPr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sz="1600">
                <a:solidFill>
                  <a:schemeClr val="lt1"/>
                </a:solidFill>
              </a:defRPr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6" name="Google Shape;36;p31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7" name="Google Shape;37;p31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8" name="Google Shape;38;p31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 type="twoObj">
  <p:cSld name="TWO_OBJECTS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2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1" name="Google Shape;41;p32"/>
          <p:cNvSpPr txBox="1"/>
          <p:nvPr>
            <p:ph idx="1" type="body"/>
          </p:nvPr>
        </p:nvSpPr>
        <p:spPr>
          <a:xfrm>
            <a:off x="1103312" y="2060575"/>
            <a:ext cx="4396339" cy="41957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2" name="Google Shape;42;p32"/>
          <p:cNvSpPr txBox="1"/>
          <p:nvPr>
            <p:ph idx="2" type="body"/>
          </p:nvPr>
        </p:nvSpPr>
        <p:spPr>
          <a:xfrm>
            <a:off x="5654493" y="2056092"/>
            <a:ext cx="4396341" cy="420024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43" name="Google Shape;43;p32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4" name="Google Shape;44;p32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5" name="Google Shape;45;p32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 type="twoTxTwoObj">
  <p:cSld name="TWO_OBJECTS_WITH_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33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8" name="Google Shape;48;p33"/>
          <p:cNvSpPr txBox="1"/>
          <p:nvPr>
            <p:ph idx="1" type="body"/>
          </p:nvPr>
        </p:nvSpPr>
        <p:spPr>
          <a:xfrm>
            <a:off x="1103313" y="1905000"/>
            <a:ext cx="4396338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49" name="Google Shape;49;p33"/>
          <p:cNvSpPr txBox="1"/>
          <p:nvPr>
            <p:ph idx="2" type="body"/>
          </p:nvPr>
        </p:nvSpPr>
        <p:spPr>
          <a:xfrm>
            <a:off x="1103312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0" name="Google Shape;50;p33"/>
          <p:cNvSpPr txBox="1"/>
          <p:nvPr>
            <p:ph idx="3" type="body"/>
          </p:nvPr>
        </p:nvSpPr>
        <p:spPr>
          <a:xfrm>
            <a:off x="5654495" y="1905000"/>
            <a:ext cx="4396339" cy="5762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920"/>
              <a:buNone/>
              <a:defRPr b="0" sz="2400">
                <a:solidFill>
                  <a:schemeClr val="accent1"/>
                </a:solidFill>
              </a:defRPr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1600"/>
              <a:buNone/>
              <a:defRPr b="1" sz="20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1440"/>
              <a:buNone/>
              <a:defRPr b="1" sz="18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1280"/>
              <a:buNone/>
              <a:defRPr b="1" sz="1600"/>
            </a:lvl9pPr>
          </a:lstStyle>
          <a:p/>
        </p:txBody>
      </p:sp>
      <p:sp>
        <p:nvSpPr>
          <p:cNvPr id="51" name="Google Shape;51;p33"/>
          <p:cNvSpPr txBox="1"/>
          <p:nvPr>
            <p:ph idx="4" type="body"/>
          </p:nvPr>
        </p:nvSpPr>
        <p:spPr>
          <a:xfrm>
            <a:off x="5654495" y="2514600"/>
            <a:ext cx="4396339" cy="37417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20040" lvl="0" marL="4572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1pPr>
            <a:lvl2pPr indent="-309880" lvl="1" marL="9144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2pPr>
            <a:lvl3pPr indent="-299719" lvl="2" marL="1371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3pPr>
            <a:lvl4pPr indent="-289560" lvl="3" marL="1828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4pPr>
            <a:lvl5pPr indent="-289560" lvl="4" marL="22860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5pPr>
            <a:lvl6pPr indent="-289560" lvl="5" marL="27432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6pPr>
            <a:lvl7pPr indent="-289560" lvl="6" marL="32004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7pPr>
            <a:lvl8pPr indent="-289559" lvl="7" marL="36576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8pPr>
            <a:lvl9pPr indent="-289559" lvl="8" marL="4114800" algn="l">
              <a:spcBef>
                <a:spcPts val="1000"/>
              </a:spcBef>
              <a:spcAft>
                <a:spcPts val="0"/>
              </a:spcAft>
              <a:buSzPts val="960"/>
              <a:buChar char="►"/>
              <a:defRPr sz="1200"/>
            </a:lvl9pPr>
          </a:lstStyle>
          <a:p/>
        </p:txBody>
      </p:sp>
      <p:sp>
        <p:nvSpPr>
          <p:cNvPr id="52" name="Google Shape;52;p33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4" name="Google Shape;54;p33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34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34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8" name="Google Shape;58;p34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9" name="Google Shape;59;p34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35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2" name="Google Shape;62;p35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3" name="Google Shape;63;p35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with Caption" type="objTx">
  <p:cSld name="OBJECT_WITH_CAPTION_TEXT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36"/>
          <p:cNvSpPr txBox="1"/>
          <p:nvPr>
            <p:ph type="title"/>
          </p:nvPr>
        </p:nvSpPr>
        <p:spPr>
          <a:xfrm>
            <a:off x="1154954" y="1447800"/>
            <a:ext cx="3401064" cy="14478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Century Gothic"/>
              <a:buNone/>
              <a:defRPr b="0" sz="24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6" name="Google Shape;66;p36"/>
          <p:cNvSpPr txBox="1"/>
          <p:nvPr>
            <p:ph idx="1" type="body"/>
          </p:nvPr>
        </p:nvSpPr>
        <p:spPr>
          <a:xfrm>
            <a:off x="4784616" y="1447800"/>
            <a:ext cx="5195997" cy="457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-330200" lvl="0" marL="457200" algn="l">
              <a:spcBef>
                <a:spcPts val="1000"/>
              </a:spcBef>
              <a:spcAft>
                <a:spcPts val="0"/>
              </a:spcAft>
              <a:buSzPts val="1600"/>
              <a:buChar char="►"/>
              <a:defRPr sz="2000"/>
            </a:lvl1pPr>
            <a:lvl2pPr indent="-320040" lvl="1" marL="914400" algn="l">
              <a:spcBef>
                <a:spcPts val="1000"/>
              </a:spcBef>
              <a:spcAft>
                <a:spcPts val="0"/>
              </a:spcAft>
              <a:buSzPts val="1440"/>
              <a:buChar char="►"/>
              <a:defRPr sz="1800"/>
            </a:lvl2pPr>
            <a:lvl3pPr indent="-309880" lvl="2" marL="1371600" algn="l">
              <a:spcBef>
                <a:spcPts val="1000"/>
              </a:spcBef>
              <a:spcAft>
                <a:spcPts val="0"/>
              </a:spcAft>
              <a:buSzPts val="1280"/>
              <a:buChar char="►"/>
              <a:defRPr sz="1600"/>
            </a:lvl3pPr>
            <a:lvl4pPr indent="-299719" lvl="3" marL="1828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4pPr>
            <a:lvl5pPr indent="-299720" lvl="4" marL="22860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5pPr>
            <a:lvl6pPr indent="-299720" lvl="5" marL="27432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6pPr>
            <a:lvl7pPr indent="-299720" lvl="6" marL="32004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7pPr>
            <a:lvl8pPr indent="-299720" lvl="7" marL="36576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8pPr>
            <a:lvl9pPr indent="-299720" lvl="8" marL="4114800" algn="l">
              <a:spcBef>
                <a:spcPts val="1000"/>
              </a:spcBef>
              <a:spcAft>
                <a:spcPts val="0"/>
              </a:spcAft>
              <a:buSzPts val="1120"/>
              <a:buChar char="►"/>
              <a:defRPr sz="1400"/>
            </a:lvl9pPr>
          </a:lstStyle>
          <a:p/>
        </p:txBody>
      </p:sp>
      <p:sp>
        <p:nvSpPr>
          <p:cNvPr id="67" name="Google Shape;67;p36"/>
          <p:cNvSpPr txBox="1"/>
          <p:nvPr>
            <p:ph idx="2" type="body"/>
          </p:nvPr>
        </p:nvSpPr>
        <p:spPr>
          <a:xfrm>
            <a:off x="1154954" y="3129280"/>
            <a:ext cx="3401063" cy="28955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68" name="Google Shape;68;p36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9" name="Google Shape;69;p36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0" name="Google Shape;70;p36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icture with Caption" type="picTx">
  <p:cSld name="PICTURE_WITH_CAPTION_TEXT"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37"/>
          <p:cNvSpPr txBox="1"/>
          <p:nvPr>
            <p:ph type="title"/>
          </p:nvPr>
        </p:nvSpPr>
        <p:spPr>
          <a:xfrm>
            <a:off x="1153907" y="1854192"/>
            <a:ext cx="5092906" cy="157480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Century Gothic"/>
              <a:buNone/>
              <a:defRPr b="0" sz="3600"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3" name="Google Shape;73;p37"/>
          <p:cNvSpPr/>
          <p:nvPr>
            <p:ph idx="2" type="pic"/>
          </p:nvPr>
        </p:nvSpPr>
        <p:spPr>
          <a:xfrm>
            <a:off x="6949546" y="1143000"/>
            <a:ext cx="3200400" cy="4572000"/>
          </a:xfrm>
          <a:prstGeom prst="roundRect">
            <a:avLst>
              <a:gd fmla="val 1858" name="adj"/>
            </a:avLst>
          </a:prstGeom>
          <a:noFill/>
          <a:ln>
            <a:noFill/>
          </a:ln>
          <a:effectLst>
            <a:outerShdw blurRad="50800" rotWithShape="0" algn="tl" dir="5400000" dist="50800">
              <a:srgbClr val="000000">
                <a:alpha val="42745"/>
              </a:srgbClr>
            </a:outerShdw>
          </a:effectLst>
        </p:spPr>
      </p:sp>
      <p:sp>
        <p:nvSpPr>
          <p:cNvPr id="74" name="Google Shape;74;p37"/>
          <p:cNvSpPr txBox="1"/>
          <p:nvPr>
            <p:ph idx="1" type="body"/>
          </p:nvPr>
        </p:nvSpPr>
        <p:spPr>
          <a:xfrm>
            <a:off x="1154954" y="3657600"/>
            <a:ext cx="5084979" cy="1371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1000"/>
              </a:spcBef>
              <a:spcAft>
                <a:spcPts val="0"/>
              </a:spcAft>
              <a:buSzPts val="1120"/>
              <a:buNone/>
              <a:defRPr sz="1400"/>
            </a:lvl1pPr>
            <a:lvl2pPr indent="-228600" lvl="1" marL="914400" algn="l">
              <a:spcBef>
                <a:spcPts val="1000"/>
              </a:spcBef>
              <a:spcAft>
                <a:spcPts val="0"/>
              </a:spcAft>
              <a:buSzPts val="960"/>
              <a:buNone/>
              <a:defRPr sz="1200"/>
            </a:lvl2pPr>
            <a:lvl3pPr indent="-228600" lvl="2" marL="1371600" algn="l">
              <a:spcBef>
                <a:spcPts val="1000"/>
              </a:spcBef>
              <a:spcAft>
                <a:spcPts val="0"/>
              </a:spcAft>
              <a:buSzPts val="800"/>
              <a:buNone/>
              <a:defRPr sz="1000"/>
            </a:lvl3pPr>
            <a:lvl4pPr indent="-228600" lvl="3" marL="1828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4pPr>
            <a:lvl5pPr indent="-228600" lvl="4" marL="22860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5pPr>
            <a:lvl6pPr indent="-228600" lvl="5" marL="27432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6pPr>
            <a:lvl7pPr indent="-228600" lvl="6" marL="32004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7pPr>
            <a:lvl8pPr indent="-228600" lvl="7" marL="36576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8pPr>
            <a:lvl9pPr indent="-228600" lvl="8" marL="4114800" algn="l">
              <a:spcBef>
                <a:spcPts val="1000"/>
              </a:spcBef>
              <a:spcAft>
                <a:spcPts val="0"/>
              </a:spcAft>
              <a:buSzPts val="720"/>
              <a:buNone/>
              <a:defRPr sz="900"/>
            </a:lvl9pPr>
          </a:lstStyle>
          <a:p/>
        </p:txBody>
      </p:sp>
      <p:sp>
        <p:nvSpPr>
          <p:cNvPr id="75" name="Google Shape;75;p37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6" name="Google Shape;76;p37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7" name="Google Shape;77;p37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15.xml"/><Relationship Id="rId11" Type="http://schemas.openxmlformats.org/officeDocument/2006/relationships/slideLayout" Target="../slideLayouts/slideLayout6.xml"/><Relationship Id="rId22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5.xml"/><Relationship Id="rId21" Type="http://schemas.openxmlformats.org/officeDocument/2006/relationships/slideLayout" Target="../slideLayouts/slideLayout16.xml"/><Relationship Id="rId13" Type="http://schemas.openxmlformats.org/officeDocument/2006/relationships/slideLayout" Target="../slideLayouts/slideLayout8.xml"/><Relationship Id="rId12" Type="http://schemas.openxmlformats.org/officeDocument/2006/relationships/slideLayout" Target="../slideLayouts/slideLayout7.xml"/><Relationship Id="rId23" Type="http://schemas.openxmlformats.org/officeDocument/2006/relationships/theme" Target="../theme/theme2.xml"/><Relationship Id="rId1" Type="http://schemas.openxmlformats.org/officeDocument/2006/relationships/image" Target="../media/image5.png"/><Relationship Id="rId2" Type="http://schemas.openxmlformats.org/officeDocument/2006/relationships/image" Target="../media/image2.png"/><Relationship Id="rId3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slideLayout" Target="../slideLayouts/slideLayout4.xml"/><Relationship Id="rId15" Type="http://schemas.openxmlformats.org/officeDocument/2006/relationships/slideLayout" Target="../slideLayouts/slideLayout10.xml"/><Relationship Id="rId14" Type="http://schemas.openxmlformats.org/officeDocument/2006/relationships/slideLayout" Target="../slideLayouts/slideLayout9.xml"/><Relationship Id="rId17" Type="http://schemas.openxmlformats.org/officeDocument/2006/relationships/slideLayout" Target="../slideLayouts/slideLayout12.xml"/><Relationship Id="rId16" Type="http://schemas.openxmlformats.org/officeDocument/2006/relationships/slideLayout" Target="../slideLayouts/slideLayout11.xml"/><Relationship Id="rId5" Type="http://schemas.openxmlformats.org/officeDocument/2006/relationships/image" Target="../media/image1.png"/><Relationship Id="rId19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.xml"/><Relationship Id="rId18" Type="http://schemas.openxmlformats.org/officeDocument/2006/relationships/slideLayout" Target="../slideLayouts/slideLayout13.xml"/><Relationship Id="rId7" Type="http://schemas.openxmlformats.org/officeDocument/2006/relationships/slideLayout" Target="../slideLayouts/slideLayout2.xml"/><Relationship Id="rId8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28"/>
          <p:cNvPicPr preferRelativeResize="0"/>
          <p:nvPr/>
        </p:nvPicPr>
        <p:blipFill rotWithShape="1">
          <a:blip r:embed="rId2">
            <a:alphaModFix/>
          </a:blip>
          <a:srcRect b="0" l="3613" r="0" t="0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oogle Shape;11;p28"/>
          <p:cNvPicPr preferRelativeResize="0"/>
          <p:nvPr/>
        </p:nvPicPr>
        <p:blipFill rotWithShape="1">
          <a:blip r:embed="rId3">
            <a:alphaModFix/>
          </a:blip>
          <a:srcRect b="0" l="35640" r="0" t="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p28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>
            <a:gsLst>
              <a:gs pos="0">
                <a:srgbClr val="78C4F1">
                  <a:alpha val="6666"/>
                </a:srgbClr>
              </a:gs>
              <a:gs pos="36000">
                <a:srgbClr val="78C4F1">
                  <a:alpha val="5882"/>
                </a:srgbClr>
              </a:gs>
              <a:gs pos="69000">
                <a:srgbClr val="78C4F1">
                  <a:alpha val="0"/>
                </a:srgbClr>
              </a:gs>
              <a:gs pos="100000">
                <a:srgbClr val="78C4F1">
                  <a:alpha val="0"/>
                </a:srgbClr>
              </a:gs>
            </a:gsLst>
            <a:path path="circle">
              <a:fillToRect b="50%" l="50%" r="50%" t="50%"/>
            </a:path>
            <a:tileRect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" name="Google Shape;13;p28"/>
          <p:cNvPicPr preferRelativeResize="0"/>
          <p:nvPr/>
        </p:nvPicPr>
        <p:blipFill rotWithShape="1">
          <a:blip r:embed="rId4">
            <a:alphaModFix/>
          </a:blip>
          <a:srcRect b="0" l="0" r="0" t="28812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oogle Shape;14;p28"/>
          <p:cNvPicPr preferRelativeResize="0"/>
          <p:nvPr/>
        </p:nvPicPr>
        <p:blipFill rotWithShape="1">
          <a:blip r:embed="rId5">
            <a:alphaModFix/>
          </a:blip>
          <a:srcRect b="23320" l="0" r="0" t="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" name="Google Shape;16;p28"/>
          <p:cNvSpPr txBox="1"/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  <a:defRPr b="0" i="0" sz="4200" u="none" cap="none" strike="noStrike">
                <a:solidFill>
                  <a:schemeClr val="lt2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" name="Google Shape;17;p28"/>
          <p:cNvSpPr txBox="1"/>
          <p:nvPr>
            <p:ph idx="1" type="body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0200" lvl="0" marL="457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Noto Sans Symbols"/>
              <a:buChar char="►"/>
              <a:defRPr b="0" i="0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0040" lvl="1" marL="914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440"/>
              <a:buFont typeface="Noto Sans Symbols"/>
              <a:buChar char="►"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09880" lvl="2" marL="1371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280"/>
              <a:buFont typeface="Noto Sans Symbols"/>
              <a:buChar char="►"/>
              <a:defRPr b="0" i="0" sz="16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299719" lvl="3" marL="1828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299720" lvl="4" marL="22860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299720" lvl="5" marL="27432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-299720" lvl="6" marL="32004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-299720" lvl="7" marL="36576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-299720" lvl="8" marL="4114800" marR="0" rtl="0" algn="l"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Pts val="1120"/>
              <a:buFont typeface="Noto Sans Symbols"/>
              <a:buChar char="►"/>
              <a:defRPr b="0" i="0" sz="1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8" name="Google Shape;18;p28"/>
          <p:cNvSpPr txBox="1"/>
          <p:nvPr>
            <p:ph idx="10" type="dt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19" name="Google Shape;19;p28"/>
          <p:cNvSpPr txBox="1"/>
          <p:nvPr>
            <p:ph idx="11" type="ftr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1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/>
        </p:txBody>
      </p:sp>
      <p:sp>
        <p:nvSpPr>
          <p:cNvPr id="20" name="Google Shape;20;p28"/>
          <p:cNvSpPr txBox="1"/>
          <p:nvPr>
            <p:ph idx="12" type="sldNum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ctr">
              <a:spcBef>
                <a:spcPts val="0"/>
              </a:spcBef>
              <a:buNone/>
              <a:defRPr b="0" i="0" sz="2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6"/>
    <p:sldLayoutId id="2147483650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0" r:id="rId17"/>
    <p:sldLayoutId id="2147483661" r:id="rId18"/>
    <p:sldLayoutId id="2147483662" r:id="rId19"/>
    <p:sldLayoutId id="2147483663" r:id="rId20"/>
    <p:sldLayoutId id="2147483664" r:id="rId21"/>
    <p:sldLayoutId id="2147483665" r:id="rId2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Relationship Id="rId4" Type="http://schemas.openxmlformats.org/officeDocument/2006/relationships/image" Target="../media/image8.png"/><Relationship Id="rId5" Type="http://schemas.openxmlformats.org/officeDocument/2006/relationships/image" Target="../media/image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2.png"/><Relationship Id="rId4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Relationship Id="rId4" Type="http://schemas.openxmlformats.org/officeDocument/2006/relationships/image" Target="../media/image2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2.png"/><Relationship Id="rId4" Type="http://schemas.openxmlformats.org/officeDocument/2006/relationships/image" Target="../media/image22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8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Relationship Id="rId4" Type="http://schemas.openxmlformats.org/officeDocument/2006/relationships/image" Target="../media/image2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png"/><Relationship Id="rId4" Type="http://schemas.openxmlformats.org/officeDocument/2006/relationships/image" Target="../media/image2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3.png"/><Relationship Id="rId4" Type="http://schemas.openxmlformats.org/officeDocument/2006/relationships/hyperlink" Target="https://docs.google.com/document/d/1x8kWtKBLhutbIorJDQx07z7pLMEbPhDk/edit#heading=h.30j0zll" TargetMode="External"/><Relationship Id="rId5" Type="http://schemas.openxmlformats.org/officeDocument/2006/relationships/image" Target="../media/image2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2.png"/><Relationship Id="rId4" Type="http://schemas.openxmlformats.org/officeDocument/2006/relationships/image" Target="../media/image27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2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2.png"/><Relationship Id="rId4" Type="http://schemas.openxmlformats.org/officeDocument/2006/relationships/image" Target="../media/image2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2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2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2.png"/><Relationship Id="rId4" Type="http://schemas.openxmlformats.org/officeDocument/2006/relationships/image" Target="../media/image2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2.png"/><Relationship Id="rId4" Type="http://schemas.openxmlformats.org/officeDocument/2006/relationships/image" Target="../media/image19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2.png"/><Relationship Id="rId4" Type="http://schemas.openxmlformats.org/officeDocument/2006/relationships/image" Target="../media/image2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7.png"/><Relationship Id="rId4" Type="http://schemas.openxmlformats.org/officeDocument/2006/relationships/hyperlink" Target="https://docs.google.com/document/d/1x8kWtKBLhutbIorJDQx07z7pLMEbPhDk/edit#heading=h.30j0zll" TargetMode="External"/><Relationship Id="rId5" Type="http://schemas.openxmlformats.org/officeDocument/2006/relationships/image" Target="../media/image3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1.png"/><Relationship Id="rId4" Type="http://schemas.openxmlformats.org/officeDocument/2006/relationships/hyperlink" Target="https://docs.google.com/document/d/1x8kWtKBLhutbIorJDQx07z7pLMEbPhDk/edit#heading=h.30j0zll" TargetMode="External"/><Relationship Id="rId5" Type="http://schemas.openxmlformats.org/officeDocument/2006/relationships/image" Target="../media/image3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Relationship Id="rId4" Type="http://schemas.openxmlformats.org/officeDocument/2006/relationships/hyperlink" Target="https://docs.google.com/document/d/1x8kWtKBLhutbIorJDQx07z7pLMEbPhDk/edit#heading=h.35nkun2" TargetMode="External"/><Relationship Id="rId5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2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hain links" id="152" name="Google Shape;152;p1"/>
          <p:cNvPicPr preferRelativeResize="0"/>
          <p:nvPr/>
        </p:nvPicPr>
        <p:blipFill rotWithShape="1">
          <a:blip r:embed="rId4">
            <a:alphaModFix amt="25000"/>
          </a:blip>
          <a:srcRect b="0" l="0" r="9091" t="23391"/>
          <a:stretch/>
        </p:blipFill>
        <p:spPr>
          <a:xfrm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53" name="Google Shape;153;p1"/>
          <p:cNvSpPr txBox="1"/>
          <p:nvPr>
            <p:ph type="ctrTitle"/>
          </p:nvPr>
        </p:nvSpPr>
        <p:spPr>
          <a:xfrm>
            <a:off x="1092325" y="1501630"/>
            <a:ext cx="9553304" cy="2600588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600"/>
              <a:buFont typeface="Century Gothic"/>
              <a:buNone/>
            </a:pPr>
            <a:r>
              <a:rPr lang="en-US" sz="6600">
                <a:solidFill>
                  <a:schemeClr val="lt1"/>
                </a:solidFill>
              </a:rPr>
              <a:t>Ứng dụng PtitFriend kết bạn, trò chuyện online </a:t>
            </a:r>
            <a:endParaRPr sz="6600">
              <a:solidFill>
                <a:schemeClr val="lt1"/>
              </a:solidFill>
            </a:endParaRPr>
          </a:p>
        </p:txBody>
      </p:sp>
      <p:sp>
        <p:nvSpPr>
          <p:cNvPr id="154" name="Google Shape;154;p1"/>
          <p:cNvSpPr txBox="1"/>
          <p:nvPr>
            <p:ph idx="1" type="subTitle"/>
          </p:nvPr>
        </p:nvSpPr>
        <p:spPr>
          <a:xfrm>
            <a:off x="1154955" y="847288"/>
            <a:ext cx="2955651" cy="8892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2560"/>
              <a:buNone/>
            </a:pPr>
            <a:r>
              <a:rPr i="1" lang="en-US" sz="3200">
                <a:latin typeface="Times New Roman"/>
                <a:ea typeface="Times New Roman"/>
                <a:cs typeface="Times New Roman"/>
                <a:sym typeface="Times New Roman"/>
              </a:rPr>
              <a:t>ĐỀ TÀI:</a:t>
            </a:r>
            <a:endParaRPr/>
          </a:p>
        </p:txBody>
      </p:sp>
      <p:sp>
        <p:nvSpPr>
          <p:cNvPr id="155" name="Google Shape;155;p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1"/>
          <p:cNvSpPr txBox="1"/>
          <p:nvPr/>
        </p:nvSpPr>
        <p:spPr>
          <a:xfrm>
            <a:off x="1092325" y="4102218"/>
            <a:ext cx="8682605" cy="196977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2400" u="sng" cap="none" strike="noStrike">
                <a:solidFill>
                  <a:schemeClr val="accent1"/>
                </a:solidFill>
                <a:latin typeface="Arial Rounded"/>
                <a:ea typeface="Arial Rounded"/>
                <a:cs typeface="Arial Rounded"/>
                <a:sym typeface="Arial Rounded"/>
              </a:rPr>
              <a:t>Nhóm  BTL 07:</a:t>
            </a:r>
            <a:endParaRPr/>
          </a:p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i="1" lang="en-US" sz="18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Thành viên :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Tô Mạnh Đức – B18DCCN182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1" lang="en-US" sz="2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Vũ Danh Hùng – B18DCCN259		</a:t>
            </a:r>
            <a:r>
              <a:rPr i="1" lang="en-US" sz="2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Nguyễn Quang Liêm – B18DCCN325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Trần Hùng Minh</a:t>
            </a:r>
            <a:r>
              <a:rPr b="0" i="1" lang="en-US" sz="2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 – B18DCCN413		</a:t>
            </a:r>
            <a:r>
              <a:rPr i="1" lang="en-US" sz="2000">
                <a:solidFill>
                  <a:schemeClr val="accent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	Vũ Hoàng Long – B18DCCN369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2000">
              <a:solidFill>
                <a:schemeClr val="accent2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7" name="Google Shape;157;p1"/>
          <p:cNvSpPr txBox="1"/>
          <p:nvPr/>
        </p:nvSpPr>
        <p:spPr>
          <a:xfrm>
            <a:off x="4295164" y="530952"/>
            <a:ext cx="6142648" cy="46166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Quản lý dự án phần mềm_Nhóm lớp : 03</a:t>
            </a:r>
            <a:endParaRPr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10"/>
          <p:cNvSpPr txBox="1"/>
          <p:nvPr>
            <p:ph type="title"/>
          </p:nvPr>
        </p:nvSpPr>
        <p:spPr>
          <a:xfrm>
            <a:off x="583556" y="283128"/>
            <a:ext cx="8996671" cy="85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IV. </a:t>
            </a:r>
            <a:r>
              <a:rPr lang="en-US" sz="3200"/>
              <a:t>QUẢN LÝ RỦI RO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251" name="Google Shape;251;p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2" name="Google Shape;252;p10"/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Phân tích và đánh giá rủi ro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53" name="Google Shape;253;p10"/>
          <p:cNvSpPr txBox="1"/>
          <p:nvPr>
            <p:ph idx="1" type="body"/>
          </p:nvPr>
        </p:nvSpPr>
        <p:spPr>
          <a:xfrm>
            <a:off x="906012" y="1837190"/>
            <a:ext cx="5092116" cy="4411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Phân tích rủi ro</a:t>
            </a:r>
            <a:endParaRPr i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Tiêu chí xác suất:</a:t>
            </a:r>
            <a:endParaRPr/>
          </a:p>
        </p:txBody>
      </p:sp>
      <p:sp>
        <p:nvSpPr>
          <p:cNvPr id="254" name="Google Shape;254;p10"/>
          <p:cNvSpPr txBox="1"/>
          <p:nvPr/>
        </p:nvSpPr>
        <p:spPr>
          <a:xfrm>
            <a:off x="6076426" y="2299074"/>
            <a:ext cx="5648587" cy="70788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Yếu tố ảnh hưởng:</a:t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-215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None/>
            </a:pPr>
            <a:r>
              <a:t/>
            </a:r>
            <a:endParaRPr sz="2000">
              <a:solidFill>
                <a:schemeClr val="lt1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55" name="Google Shape;255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54341" y="2994198"/>
            <a:ext cx="4404220" cy="2745926"/>
          </a:xfrm>
          <a:prstGeom prst="rect">
            <a:avLst/>
          </a:prstGeom>
          <a:noFill/>
          <a:ln>
            <a:noFill/>
          </a:ln>
        </p:spPr>
      </p:pic>
      <p:pic>
        <p:nvPicPr>
          <p:cNvPr id="256" name="Google Shape;256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56754" y="2994198"/>
            <a:ext cx="4932155" cy="28864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11"/>
          <p:cNvSpPr txBox="1"/>
          <p:nvPr>
            <p:ph type="title"/>
          </p:nvPr>
        </p:nvSpPr>
        <p:spPr>
          <a:xfrm>
            <a:off x="583556" y="283128"/>
            <a:ext cx="8996671" cy="85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IV. </a:t>
            </a:r>
            <a:r>
              <a:rPr lang="en-US" sz="3200"/>
              <a:t>QUẢN LÝ RỦI RO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263" name="Google Shape;263;p1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4" name="Google Shape;264;p11"/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Phân tích và đánh giá rủi ro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5" name="Google Shape;265;p11"/>
          <p:cNvSpPr txBox="1"/>
          <p:nvPr>
            <p:ph idx="1" type="body"/>
          </p:nvPr>
        </p:nvSpPr>
        <p:spPr>
          <a:xfrm>
            <a:off x="906011" y="1837190"/>
            <a:ext cx="10024843" cy="4411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Phân tích rủi ro</a:t>
            </a:r>
            <a:endParaRPr i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  <a:t>Mức độ nguy hiểm của rủi ro: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66" name="Google Shape;266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616429" y="2513060"/>
            <a:ext cx="5936494" cy="40618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12"/>
          <p:cNvSpPr txBox="1"/>
          <p:nvPr>
            <p:ph type="title"/>
          </p:nvPr>
        </p:nvSpPr>
        <p:spPr>
          <a:xfrm>
            <a:off x="583556" y="283128"/>
            <a:ext cx="8996671" cy="85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IV. </a:t>
            </a:r>
            <a:r>
              <a:rPr lang="en-US" sz="3200"/>
              <a:t>QUẢN LÝ RỦI RO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273" name="Google Shape;273;p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4" name="Google Shape;274;p12"/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Phân tích và đánh giá rủi ro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5" name="Google Shape;275;p12"/>
          <p:cNvSpPr txBox="1"/>
          <p:nvPr>
            <p:ph idx="1" type="body"/>
          </p:nvPr>
        </p:nvSpPr>
        <p:spPr>
          <a:xfrm>
            <a:off x="906011" y="1837190"/>
            <a:ext cx="10024843" cy="4411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Đánh giá rủi ro</a:t>
            </a:r>
            <a:endParaRPr i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  <p:pic>
        <p:nvPicPr>
          <p:cNvPr id="276" name="Google Shape;276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9901" y="2335286"/>
            <a:ext cx="8218224" cy="4325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3"/>
          <p:cNvSpPr txBox="1"/>
          <p:nvPr>
            <p:ph type="title"/>
          </p:nvPr>
        </p:nvSpPr>
        <p:spPr>
          <a:xfrm>
            <a:off x="583556" y="283128"/>
            <a:ext cx="8996671" cy="85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IV. </a:t>
            </a:r>
            <a:r>
              <a:rPr lang="en-US" sz="3200"/>
              <a:t>QUẢN LÝ RỦI RO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283" name="Google Shape;283;p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p13"/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Lập kế hoạch giải quyết rủi ro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5" name="Google Shape;285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184246" y="1865852"/>
            <a:ext cx="10024843" cy="45216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14"/>
          <p:cNvSpPr txBox="1"/>
          <p:nvPr>
            <p:ph type="title"/>
          </p:nvPr>
        </p:nvSpPr>
        <p:spPr>
          <a:xfrm>
            <a:off x="583556" y="283128"/>
            <a:ext cx="10783527" cy="85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V. </a:t>
            </a:r>
            <a:r>
              <a:rPr lang="en-US" sz="4000"/>
              <a:t>Quản lý nguồn lực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292" name="Google Shape;292;p1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3" name="Google Shape;293;p14"/>
          <p:cNvSpPr txBox="1"/>
          <p:nvPr/>
        </p:nvSpPr>
        <p:spPr>
          <a:xfrm>
            <a:off x="1378781" y="1044429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1.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Các vai trò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94" name="Google Shape;294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747935" y="1645247"/>
            <a:ext cx="8167851" cy="50323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15"/>
          <p:cNvSpPr txBox="1"/>
          <p:nvPr>
            <p:ph type="title"/>
          </p:nvPr>
        </p:nvSpPr>
        <p:spPr>
          <a:xfrm>
            <a:off x="583556" y="283128"/>
            <a:ext cx="10783527" cy="85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V. </a:t>
            </a:r>
            <a:r>
              <a:rPr lang="en-US" sz="4000"/>
              <a:t>Quản lý nguồn lực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301" name="Google Shape;301;p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2" name="Google Shape;302;p15"/>
          <p:cNvSpPr txBox="1"/>
          <p:nvPr/>
        </p:nvSpPr>
        <p:spPr>
          <a:xfrm>
            <a:off x="1378781" y="1044429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2.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 Trận gán trách nhiệm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03" name="Google Shape;303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12154" y="1766629"/>
            <a:ext cx="7064352" cy="45495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16"/>
          <p:cNvSpPr txBox="1"/>
          <p:nvPr>
            <p:ph type="title"/>
          </p:nvPr>
        </p:nvSpPr>
        <p:spPr>
          <a:xfrm>
            <a:off x="583556" y="283128"/>
            <a:ext cx="10783527" cy="85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V. </a:t>
            </a:r>
            <a:r>
              <a:rPr lang="en-US" sz="4000"/>
              <a:t>Quản lý nguồn lực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310" name="Google Shape;310;p1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16"/>
          <p:cNvSpPr txBox="1"/>
          <p:nvPr/>
        </p:nvSpPr>
        <p:spPr>
          <a:xfrm>
            <a:off x="1429115" y="1374126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3.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 Trận kỹ năng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12" name="Google Shape;312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387414" y="2432807"/>
            <a:ext cx="9175810" cy="26509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17"/>
          <p:cNvSpPr txBox="1"/>
          <p:nvPr>
            <p:ph type="title"/>
          </p:nvPr>
        </p:nvSpPr>
        <p:spPr>
          <a:xfrm>
            <a:off x="457721" y="68914"/>
            <a:ext cx="10951306" cy="971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VI. </a:t>
            </a:r>
            <a:r>
              <a:rPr lang="en-US" sz="3200"/>
              <a:t>QUẢN LÝ CÁC BÊN LIÊN QUAN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319" name="Google Shape;319;p1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0" name="Google Shape;320;p17"/>
          <p:cNvSpPr txBox="1"/>
          <p:nvPr/>
        </p:nvSpPr>
        <p:spPr>
          <a:xfrm>
            <a:off x="1303280" y="1109149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1.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xác định các bên liên quan</a:t>
            </a:r>
            <a:endParaRPr i="1" sz="26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1" name="Google Shape;32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13358" y="1701283"/>
            <a:ext cx="7457813" cy="47781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18"/>
          <p:cNvSpPr txBox="1"/>
          <p:nvPr>
            <p:ph type="title"/>
          </p:nvPr>
        </p:nvSpPr>
        <p:spPr>
          <a:xfrm>
            <a:off x="457721" y="68914"/>
            <a:ext cx="10951306" cy="971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VI. </a:t>
            </a:r>
            <a:r>
              <a:rPr lang="en-US" sz="3200"/>
              <a:t>QUẢN LÝ CÁC BÊN LIÊN QUAN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328" name="Google Shape;328;p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9" name="Google Shape;329;p18"/>
          <p:cNvSpPr txBox="1"/>
          <p:nvPr/>
        </p:nvSpPr>
        <p:spPr>
          <a:xfrm>
            <a:off x="1303280" y="1109149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2.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Quản lý truyền thông</a:t>
            </a:r>
            <a:endParaRPr i="1" sz="26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0" name="Google Shape;330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9724" y="1701283"/>
            <a:ext cx="7443392" cy="48924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9"/>
          <p:cNvSpPr txBox="1"/>
          <p:nvPr>
            <p:ph type="title"/>
          </p:nvPr>
        </p:nvSpPr>
        <p:spPr>
          <a:xfrm>
            <a:off x="457721" y="68914"/>
            <a:ext cx="10951306" cy="971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VI. </a:t>
            </a:r>
            <a:r>
              <a:rPr lang="en-US" sz="3200"/>
              <a:t>QUẢN LÝ CÁC BÊN LIÊN QUAN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337" name="Google Shape;337;p1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9"/>
          <p:cNvSpPr txBox="1"/>
          <p:nvPr/>
        </p:nvSpPr>
        <p:spPr>
          <a:xfrm>
            <a:off x="1303280" y="1109149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3.Ma trận đánh giá các bên liên quan</a:t>
            </a:r>
            <a:endParaRPr i="1" sz="26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39" name="Google Shape;339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451295" y="2156349"/>
            <a:ext cx="9521505" cy="3934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"/>
          <p:cNvSpPr txBox="1"/>
          <p:nvPr>
            <p:ph type="title"/>
          </p:nvPr>
        </p:nvSpPr>
        <p:spPr>
          <a:xfrm>
            <a:off x="411061" y="171974"/>
            <a:ext cx="6543411" cy="666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857250" lvl="0" marL="8572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AutoNum type="romanUcPeriod"/>
            </a:pPr>
            <a:r>
              <a:rPr lang="en-US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TỔNG QUAN DỰ ÁN</a:t>
            </a:r>
            <a:br>
              <a:rPr lang="en-US"/>
            </a:br>
            <a:endParaRPr/>
          </a:p>
        </p:txBody>
      </p:sp>
      <p:pic>
        <p:nvPicPr>
          <p:cNvPr descr="abstract image" id="164" name="Google Shape;164;p2"/>
          <p:cNvPicPr preferRelativeResize="0"/>
          <p:nvPr/>
        </p:nvPicPr>
        <p:blipFill rotWithShape="1">
          <a:blip r:embed="rId5">
            <a:alphaModFix/>
          </a:blip>
          <a:srcRect b="0" l="22998" r="23682" t="0"/>
          <a:stretch/>
        </p:blipFill>
        <p:spPr>
          <a:xfrm>
            <a:off x="8808440" y="10"/>
            <a:ext cx="338636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65" name="Google Shape;165;p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"/>
          <p:cNvSpPr txBox="1"/>
          <p:nvPr>
            <p:ph idx="1" type="body"/>
          </p:nvPr>
        </p:nvSpPr>
        <p:spPr>
          <a:xfrm>
            <a:off x="1719743" y="1996580"/>
            <a:ext cx="6887362" cy="42518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457200" lvl="0" marL="8001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Tên dự án</a:t>
            </a:r>
            <a:r>
              <a:rPr b="1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: </a:t>
            </a: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Ứng dụng tìm kiếm bạn bè PTIT-Friends</a:t>
            </a:r>
            <a:endParaRPr b="0" i="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Nhà tài trợ: Công ty TNHH 1 thành viên Long WP.</a:t>
            </a:r>
            <a:endParaRPr b="0" i="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11430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Đội phát triển dự án có 7 người tham gia bao gồm :</a:t>
            </a:r>
            <a:endParaRPr/>
          </a:p>
          <a:p>
            <a:pPr indent="-285750" lvl="1" marL="8572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2 Dev </a:t>
            </a:r>
            <a:endParaRPr b="0" i="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8572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1 BA</a:t>
            </a:r>
            <a:endParaRPr b="0" i="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8572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1 Designer</a:t>
            </a:r>
            <a:endParaRPr b="0" i="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8572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1 Tester</a:t>
            </a:r>
            <a:endParaRPr b="0" i="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8572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 1 QA</a:t>
            </a:r>
            <a:endParaRPr b="0" i="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857250" rtl="0" algn="l">
              <a:spcBef>
                <a:spcPts val="0"/>
              </a:spcBef>
              <a:spcAft>
                <a:spcPts val="0"/>
              </a:spcAft>
              <a:buSzPts val="1440"/>
              <a:buChar char="►"/>
            </a:pPr>
            <a:r>
              <a:rPr b="0" i="0" lang="en-US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1 PM.</a:t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66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20"/>
          <p:cNvSpPr txBox="1"/>
          <p:nvPr>
            <p:ph type="title"/>
          </p:nvPr>
        </p:nvSpPr>
        <p:spPr>
          <a:xfrm>
            <a:off x="457721" y="68914"/>
            <a:ext cx="10951306" cy="97132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VI. </a:t>
            </a:r>
            <a:r>
              <a:rPr lang="en-US" sz="3200"/>
              <a:t>QUẢN LÝ CÁC BÊN LIÊN QUAN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346" name="Google Shape;346;p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7" name="Google Shape;347;p20"/>
          <p:cNvSpPr txBox="1"/>
          <p:nvPr/>
        </p:nvSpPr>
        <p:spPr>
          <a:xfrm>
            <a:off x="1303280" y="1109149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4.Lập kế hoạch quản lý các bên liên quan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48" name="Google Shape;348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644243" y="1895912"/>
            <a:ext cx="8324864" cy="45766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21"/>
          <p:cNvSpPr txBox="1"/>
          <p:nvPr>
            <p:ph type="title"/>
          </p:nvPr>
        </p:nvSpPr>
        <p:spPr>
          <a:xfrm>
            <a:off x="457721" y="68914"/>
            <a:ext cx="10951306" cy="912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VI. </a:t>
            </a:r>
            <a:r>
              <a:rPr lang="en-US" sz="3200"/>
              <a:t>QUẢN LÝ CHẤT LƯỢNG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355" name="Google Shape;355;p21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21"/>
          <p:cNvSpPr txBox="1"/>
          <p:nvPr>
            <p:ph idx="1" type="body"/>
          </p:nvPr>
        </p:nvSpPr>
        <p:spPr>
          <a:xfrm>
            <a:off x="1711354" y="1736521"/>
            <a:ext cx="8581938" cy="4422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Ghi </a:t>
            </a:r>
            <a:r>
              <a:rPr lang="en-US" sz="2400"/>
              <a:t>lại các thông tin cần thiết cần thiết để quản lý hiệu quả chất lượng dự án từ khi lập kế hoạch cho đến khi giao dự án. </a:t>
            </a:r>
            <a:endParaRPr sz="24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Xác </a:t>
            </a:r>
            <a:r>
              <a:rPr lang="en-US" sz="2400"/>
              <a:t>định các chính sách chất lượng, thủ tục, tiêu chí và các lĩnh vực áp dụng của dự án cũng như vai trò, trách nhiệm và quyền hạn.</a:t>
            </a:r>
            <a:endParaRPr sz="36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920"/>
              <a:buChar char="►"/>
            </a:pPr>
            <a:r>
              <a:rPr lang="en-US" sz="2400"/>
              <a:t>Đảm bảo sản phẩm cuối cùng áp ứng yêu cầu và mong đợi của khách hàng</a:t>
            </a:r>
            <a:endParaRPr sz="3600"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2560"/>
              <a:buNone/>
            </a:pPr>
            <a:r>
              <a:t/>
            </a:r>
            <a:endParaRPr sz="3200"/>
          </a:p>
        </p:txBody>
      </p:sp>
      <p:sp>
        <p:nvSpPr>
          <p:cNvPr id="357" name="Google Shape;357;p21"/>
          <p:cNvSpPr txBox="1"/>
          <p:nvPr/>
        </p:nvSpPr>
        <p:spPr>
          <a:xfrm>
            <a:off x="925775" y="981512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1.Mục đích</a:t>
            </a:r>
            <a:endParaRPr i="1" sz="26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22"/>
          <p:cNvSpPr txBox="1"/>
          <p:nvPr>
            <p:ph type="title"/>
          </p:nvPr>
        </p:nvSpPr>
        <p:spPr>
          <a:xfrm>
            <a:off x="457721" y="68914"/>
            <a:ext cx="10951306" cy="912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VI. </a:t>
            </a:r>
            <a:r>
              <a:rPr lang="en-US" sz="3200"/>
              <a:t>QUẢN LÝ CHẤT LƯỢNG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364" name="Google Shape;364;p2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22"/>
          <p:cNvSpPr txBox="1"/>
          <p:nvPr>
            <p:ph idx="1" type="body"/>
          </p:nvPr>
        </p:nvSpPr>
        <p:spPr>
          <a:xfrm>
            <a:off x="1031846" y="1627464"/>
            <a:ext cx="8581938" cy="442259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920"/>
              <a:buFont typeface="Noto Sans Symbols"/>
              <a:buChar char="❖"/>
            </a:pPr>
            <a:r>
              <a:rPr lang="en-US" sz="2400"/>
              <a:t>Các bên tham gia quản lý chất lượng</a:t>
            </a:r>
            <a:endParaRPr/>
          </a:p>
        </p:txBody>
      </p:sp>
      <p:sp>
        <p:nvSpPr>
          <p:cNvPr id="366" name="Google Shape;366;p22"/>
          <p:cNvSpPr txBox="1"/>
          <p:nvPr/>
        </p:nvSpPr>
        <p:spPr>
          <a:xfrm>
            <a:off x="841885" y="981512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2. Tổng quan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20242" y="2300013"/>
            <a:ext cx="7090870" cy="39497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p23"/>
          <p:cNvSpPr txBox="1"/>
          <p:nvPr>
            <p:ph type="title"/>
          </p:nvPr>
        </p:nvSpPr>
        <p:spPr>
          <a:xfrm>
            <a:off x="457721" y="68914"/>
            <a:ext cx="10951306" cy="912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VI. </a:t>
            </a:r>
            <a:r>
              <a:rPr lang="en-US" sz="3200"/>
              <a:t>QUẢN LÝ CHẤT LƯỢNG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374" name="Google Shape;374;p2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5" name="Google Shape;375;p23"/>
          <p:cNvSpPr txBox="1"/>
          <p:nvPr>
            <p:ph idx="1" type="body"/>
          </p:nvPr>
        </p:nvSpPr>
        <p:spPr>
          <a:xfrm>
            <a:off x="2449585" y="1921080"/>
            <a:ext cx="7877262" cy="354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Tính an toàn và bảo mật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Tính tiện lợi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Tính toàn vẹn của dữ liệu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Tính ổn định và tương thích của ứng dụng</a:t>
            </a:r>
            <a:endParaRPr sz="26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………….</a:t>
            </a:r>
            <a:endParaRPr sz="2600"/>
          </a:p>
        </p:txBody>
      </p:sp>
      <p:sp>
        <p:nvSpPr>
          <p:cNvPr id="376" name="Google Shape;376;p23"/>
          <p:cNvSpPr txBox="1"/>
          <p:nvPr/>
        </p:nvSpPr>
        <p:spPr>
          <a:xfrm>
            <a:off x="657327" y="904503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3. Các tiêu chuẩn của phần mềm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24"/>
          <p:cNvSpPr txBox="1"/>
          <p:nvPr>
            <p:ph type="title"/>
          </p:nvPr>
        </p:nvSpPr>
        <p:spPr>
          <a:xfrm>
            <a:off x="457721" y="68914"/>
            <a:ext cx="10951306" cy="912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VI. </a:t>
            </a:r>
            <a:r>
              <a:rPr lang="en-US" sz="3200"/>
              <a:t>QUẢN LÝ CHẤT LƯỢNG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383" name="Google Shape;383;p2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4" name="Google Shape;384;p24"/>
          <p:cNvSpPr txBox="1"/>
          <p:nvPr>
            <p:ph idx="1" type="body"/>
          </p:nvPr>
        </p:nvSpPr>
        <p:spPr>
          <a:xfrm>
            <a:off x="3447876" y="2507096"/>
            <a:ext cx="7877262" cy="354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Kiểm tra code</a:t>
            </a:r>
            <a:endParaRPr sz="26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Kiểm thử chấp nhận bởi khách hàng</a:t>
            </a:r>
            <a:endParaRPr sz="2600"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Kiểm thử tính toàn vẹn của dữ liệu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2080"/>
              <a:buChar char="►"/>
            </a:pPr>
            <a:r>
              <a:rPr lang="en-US" sz="2600"/>
              <a:t>Kiểm thử chức năng định kỳ</a:t>
            </a:r>
            <a:endParaRPr/>
          </a:p>
        </p:txBody>
      </p:sp>
      <p:sp>
        <p:nvSpPr>
          <p:cNvPr id="385" name="Google Shape;385;p24"/>
          <p:cNvSpPr txBox="1"/>
          <p:nvPr/>
        </p:nvSpPr>
        <p:spPr>
          <a:xfrm>
            <a:off x="1211000" y="1309376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4. Các hình thức kiểm thử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25"/>
          <p:cNvSpPr txBox="1"/>
          <p:nvPr>
            <p:ph type="title"/>
          </p:nvPr>
        </p:nvSpPr>
        <p:spPr>
          <a:xfrm>
            <a:off x="457721" y="68914"/>
            <a:ext cx="10951306" cy="912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VI. </a:t>
            </a:r>
            <a:r>
              <a:rPr lang="en-US" sz="3200"/>
              <a:t>QUẢN LÝ CHẤT LƯỢNG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392" name="Google Shape;392;p2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25"/>
          <p:cNvSpPr txBox="1"/>
          <p:nvPr>
            <p:ph idx="1" type="body"/>
          </p:nvPr>
        </p:nvSpPr>
        <p:spPr>
          <a:xfrm>
            <a:off x="967719" y="1558255"/>
            <a:ext cx="7877262" cy="354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Các tiêu chuẩn và công việc cần xem xét</a:t>
            </a:r>
            <a:endParaRPr sz="2600"/>
          </a:p>
        </p:txBody>
      </p:sp>
      <p:sp>
        <p:nvSpPr>
          <p:cNvPr id="394" name="Google Shape;394;p25"/>
          <p:cNvSpPr txBox="1"/>
          <p:nvPr/>
        </p:nvSpPr>
        <p:spPr>
          <a:xfrm>
            <a:off x="1194222" y="959474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5. Xem xét và kiểm tra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95" name="Google Shape;395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218636" y="2201911"/>
            <a:ext cx="7386757" cy="37905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26"/>
          <p:cNvSpPr txBox="1"/>
          <p:nvPr>
            <p:ph type="title"/>
          </p:nvPr>
        </p:nvSpPr>
        <p:spPr>
          <a:xfrm>
            <a:off x="457721" y="68914"/>
            <a:ext cx="10951306" cy="91259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VI. </a:t>
            </a:r>
            <a:r>
              <a:rPr lang="en-US" sz="3200"/>
              <a:t>QUẢN LÝ CHẤT LƯỢNG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402" name="Google Shape;402;p2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3" name="Google Shape;403;p26"/>
          <p:cNvSpPr txBox="1"/>
          <p:nvPr>
            <p:ph idx="1" type="body"/>
          </p:nvPr>
        </p:nvSpPr>
        <p:spPr>
          <a:xfrm>
            <a:off x="967719" y="1558255"/>
            <a:ext cx="7877262" cy="35401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Kế hoạch kiểm soát chất lượng</a:t>
            </a:r>
            <a:endParaRPr/>
          </a:p>
        </p:txBody>
      </p:sp>
      <p:sp>
        <p:nvSpPr>
          <p:cNvPr id="404" name="Google Shape;404;p26"/>
          <p:cNvSpPr txBox="1"/>
          <p:nvPr/>
        </p:nvSpPr>
        <p:spPr>
          <a:xfrm>
            <a:off x="1194222" y="959474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5. Xem xét và kiểm tra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5" name="Google Shape;405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387247" y="2122416"/>
            <a:ext cx="7360759" cy="42783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4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bstract design" id="411" name="Google Shape;411;p27"/>
          <p:cNvPicPr preferRelativeResize="0"/>
          <p:nvPr/>
        </p:nvPicPr>
        <p:blipFill rotWithShape="1">
          <a:blip r:embed="rId4">
            <a:alphaModFix amt="25000"/>
          </a:blip>
          <a:srcRect b="2872" l="0" r="6817" t="18308"/>
          <a:stretch/>
        </p:blipFill>
        <p:spPr>
          <a:xfrm flipH="1">
            <a:off x="20" y="10"/>
            <a:ext cx="12191980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27"/>
          <p:cNvSpPr txBox="1"/>
          <p:nvPr>
            <p:ph type="ctrTitle"/>
          </p:nvPr>
        </p:nvSpPr>
        <p:spPr>
          <a:xfrm>
            <a:off x="1154955" y="1447800"/>
            <a:ext cx="8825658" cy="3329581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7200"/>
              <a:buFont typeface="Century Gothic"/>
              <a:buNone/>
            </a:pPr>
            <a:r>
              <a:rPr lang="en-US"/>
              <a:t>Thank You!</a:t>
            </a:r>
            <a:endParaRPr/>
          </a:p>
        </p:txBody>
      </p:sp>
      <p:sp>
        <p:nvSpPr>
          <p:cNvPr id="413" name="Google Shape;413;p27"/>
          <p:cNvSpPr txBox="1"/>
          <p:nvPr>
            <p:ph idx="1" type="subTitle"/>
          </p:nvPr>
        </p:nvSpPr>
        <p:spPr>
          <a:xfrm>
            <a:off x="1154955" y="4777380"/>
            <a:ext cx="8825658" cy="8614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1600"/>
              <a:buNone/>
            </a:pPr>
            <a:r>
              <a:rPr lang="en-US"/>
              <a:t>SOMEONE@EXAMPLE.COM</a:t>
            </a:r>
            <a:endParaRPr/>
          </a:p>
        </p:txBody>
      </p:sp>
      <p:sp>
        <p:nvSpPr>
          <p:cNvPr id="414" name="Google Shape;414;p2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3"/>
          <p:cNvSpPr txBox="1"/>
          <p:nvPr>
            <p:ph type="title"/>
          </p:nvPr>
        </p:nvSpPr>
        <p:spPr>
          <a:xfrm>
            <a:off x="411061" y="171974"/>
            <a:ext cx="6543411" cy="666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857250" lvl="0" marL="8572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AutoNum type="romanUcPeriod"/>
            </a:pPr>
            <a:r>
              <a:rPr lang="en-US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TỔNG QUAN DỰ ÁN</a:t>
            </a:r>
            <a:br>
              <a:rPr lang="en-US"/>
            </a:br>
            <a:endParaRPr/>
          </a:p>
        </p:txBody>
      </p:sp>
      <p:pic>
        <p:nvPicPr>
          <p:cNvPr descr="abstract image" id="173" name="Google Shape;173;p3"/>
          <p:cNvPicPr preferRelativeResize="0"/>
          <p:nvPr/>
        </p:nvPicPr>
        <p:blipFill rotWithShape="1">
          <a:blip r:embed="rId5">
            <a:alphaModFix/>
          </a:blip>
          <a:srcRect b="0" l="22998" r="23682" t="0"/>
          <a:stretch/>
        </p:blipFill>
        <p:spPr>
          <a:xfrm>
            <a:off x="8808440" y="10"/>
            <a:ext cx="338636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5" name="Google Shape;175;p3"/>
          <p:cNvSpPr txBox="1"/>
          <p:nvPr>
            <p:ph idx="1" type="body"/>
          </p:nvPr>
        </p:nvSpPr>
        <p:spPr>
          <a:xfrm>
            <a:off x="1103313" y="1275128"/>
            <a:ext cx="7503792" cy="4973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85000" lnSpcReduction="10000"/>
          </a:bodyPr>
          <a:lstStyle/>
          <a:p>
            <a:pPr indent="-457200" lvl="0" marL="800100" rtl="0" algn="l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i="0" lang="en-US" sz="24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Các chức năng cần được xây dựng:</a:t>
            </a:r>
            <a:endParaRPr/>
          </a:p>
          <a:p>
            <a:pPr indent="0" lvl="0" marL="342900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i="0" sz="24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857250" rtl="0" algn="l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b="0" i="0" lang="en-US" sz="24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Đăng ký, đăng xuất,đăng nhập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857250" rtl="0" algn="l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ìm kiếm bạn bè, kết bạn, nhắn tin.</a:t>
            </a:r>
            <a:endParaRPr b="0" i="0" sz="24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857250" rtl="0" algn="l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Q</a:t>
            </a:r>
            <a:r>
              <a:rPr b="0" i="0" lang="en-US" sz="24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uản lý người dùng của admin, quản lý thông tin cá nhân.</a:t>
            </a:r>
            <a:endParaRPr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857250" rtl="0" algn="l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lang="en-US" sz="2400">
                <a:latin typeface="Times New Roman"/>
                <a:ea typeface="Times New Roman"/>
                <a:cs typeface="Times New Roman"/>
                <a:sym typeface="Times New Roman"/>
              </a:rPr>
              <a:t>T</a:t>
            </a:r>
            <a:r>
              <a:rPr b="0" i="0" lang="en-US" sz="24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hông báo,phản hồi, báo cáo về các lỗi của hệ thống cũng như những người dùng có hành vi vi phạm điều khoản sử dụng,…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0" lvl="0" marL="65405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b="0" i="0" sz="2400" u="none" strike="noStrike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408305" rtl="0" algn="l">
              <a:spcBef>
                <a:spcPts val="800"/>
              </a:spcBef>
              <a:spcAft>
                <a:spcPts val="0"/>
              </a:spcAft>
              <a:buSzPct val="80000"/>
              <a:buChar char="►"/>
            </a:pPr>
            <a:r>
              <a:rPr b="0" i="0" lang="en-US" sz="24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Các sản phẩm bàn giao:</a:t>
            </a:r>
            <a:endParaRPr b="0" sz="24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85750" lvl="1" marL="857250" rtl="0" algn="l">
              <a:spcBef>
                <a:spcPts val="8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Ứng dụng Ptit friends:</a:t>
            </a:r>
            <a:endParaRPr/>
          </a:p>
          <a:p>
            <a:pPr indent="-285750" lvl="1" marL="1314450" rtl="0" algn="l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Hệ thống đăng ký, bộ công cụ tìm kiếm bạn bè, thông báo, chat, phản hồi, báo cáo</a:t>
            </a:r>
            <a:endParaRPr/>
          </a:p>
          <a:p>
            <a:pPr indent="-285750" lvl="1" marL="1314450" rtl="0" algn="l">
              <a:spcBef>
                <a:spcPts val="8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Hệ thống quản lý dành cho quản trị viên</a:t>
            </a:r>
            <a:endParaRPr/>
          </a:p>
          <a:p>
            <a:pPr indent="-285750" lvl="1" marL="1314450" rtl="0" algn="l">
              <a:spcBef>
                <a:spcPts val="8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Thực hiện cài đặt trên hệ thống của khách hàng</a:t>
            </a:r>
            <a:endParaRPr/>
          </a:p>
          <a:p>
            <a:pPr indent="-285750" lvl="1" marL="857250" rtl="0" algn="l">
              <a:spcBef>
                <a:spcPts val="8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latin typeface="Times New Roman"/>
                <a:ea typeface="Times New Roman"/>
                <a:cs typeface="Times New Roman"/>
                <a:sym typeface="Times New Roman"/>
              </a:rPr>
              <a:t>Tài liệu hướng dẫn sử dụng chi tiết</a:t>
            </a:r>
            <a:br>
              <a:rPr lang="en-US">
                <a:latin typeface="Times New Roman"/>
                <a:ea typeface="Times New Roman"/>
                <a:cs typeface="Times New Roman"/>
                <a:sym typeface="Times New Roman"/>
              </a:rPr>
            </a:b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75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4"/>
          <p:cNvSpPr txBox="1"/>
          <p:nvPr>
            <p:ph type="title"/>
          </p:nvPr>
        </p:nvSpPr>
        <p:spPr>
          <a:xfrm>
            <a:off x="411061" y="171974"/>
            <a:ext cx="6543411" cy="6669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-857250" lvl="0" marL="85725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Century Gothic"/>
              <a:buAutoNum type="romanUcPeriod"/>
            </a:pPr>
            <a:r>
              <a:rPr lang="en-US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TỔNG QUAN DỰ ÁN</a:t>
            </a:r>
            <a:br>
              <a:rPr lang="en-US"/>
            </a:br>
            <a:endParaRPr/>
          </a:p>
        </p:txBody>
      </p:sp>
      <p:pic>
        <p:nvPicPr>
          <p:cNvPr descr="abstract image" id="182" name="Google Shape;182;p4"/>
          <p:cNvPicPr preferRelativeResize="0"/>
          <p:nvPr/>
        </p:nvPicPr>
        <p:blipFill rotWithShape="1">
          <a:blip r:embed="rId5">
            <a:alphaModFix/>
          </a:blip>
          <a:srcRect b="0" l="22998" r="23682" t="0"/>
          <a:stretch/>
        </p:blipFill>
        <p:spPr>
          <a:xfrm>
            <a:off x="8808440" y="10"/>
            <a:ext cx="3386369" cy="6857990"/>
          </a:xfrm>
          <a:prstGeom prst="rect">
            <a:avLst/>
          </a:prstGeom>
          <a:noFill/>
          <a:ln>
            <a:noFill/>
          </a:ln>
        </p:spPr>
      </p:pic>
      <p:sp>
        <p:nvSpPr>
          <p:cNvPr id="183" name="Google Shape;183;p4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4" name="Google Shape;184;p4"/>
          <p:cNvSpPr txBox="1"/>
          <p:nvPr>
            <p:ph idx="1" type="body"/>
          </p:nvPr>
        </p:nvSpPr>
        <p:spPr>
          <a:xfrm>
            <a:off x="1103313" y="1275128"/>
            <a:ext cx="7503792" cy="4973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77500" lnSpcReduction="20000"/>
          </a:bodyPr>
          <a:lstStyle/>
          <a:p>
            <a:pPr indent="-342900" lvl="0" marL="342900" rtl="0" algn="l">
              <a:spcBef>
                <a:spcPts val="0"/>
              </a:spcBef>
              <a:spcAft>
                <a:spcPts val="0"/>
              </a:spcAft>
              <a:buSzPct val="80000"/>
              <a:buChar char="►"/>
            </a:pPr>
            <a:r>
              <a:rPr b="1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Ràng buộc</a:t>
            </a:r>
            <a:endParaRPr b="1" sz="240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671182" rtl="0" algn="l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Bên bàn giao sản phẩm chỉ chịu trách nhiệm về lỗi của hệ thống và phần mềm.</a:t>
            </a:r>
            <a:endParaRPr/>
          </a:p>
          <a:p>
            <a:pPr indent="-342900" lvl="0" marL="671182" rtl="0" algn="l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Chi phí bảo trì tuỳ theo thoả thuận của hai bên.</a:t>
            </a:r>
            <a:endParaRPr/>
          </a:p>
          <a:p>
            <a:pPr indent="-342900" lvl="0" marL="671182" rtl="0" algn="l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Các yêu cầu nâng cấp hay sửa đổi sau khi bàn giao phần mềm thì khách hàng sẽ phải chi trả chi phí.</a:t>
            </a:r>
            <a:endParaRPr b="0" i="0" sz="2400" u="none" strike="noStrike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342900" rtl="0" algn="l">
              <a:spcBef>
                <a:spcPts val="2200"/>
              </a:spcBef>
              <a:spcAft>
                <a:spcPts val="0"/>
              </a:spcAft>
              <a:buSzPct val="80000"/>
              <a:buChar char="►"/>
            </a:pPr>
            <a:r>
              <a:rPr b="1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Ngân sách</a:t>
            </a:r>
            <a:endParaRPr b="1" sz="240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41070" rtl="0" algn="l">
              <a:spcBef>
                <a:spcPts val="4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100.000.000 VNĐ</a:t>
            </a:r>
            <a:endParaRPr/>
          </a:p>
          <a:p>
            <a:pPr indent="-342900" lvl="0" marL="941070" rtl="0" algn="l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Kinh phí sẽ được thu theo 2 đợt, mỗi đợt cách nhau 1,5 tháng</a:t>
            </a:r>
            <a:endParaRPr/>
          </a:p>
          <a:p>
            <a:pPr indent="-342900" lvl="0" marL="342900" rtl="0" algn="l">
              <a:spcBef>
                <a:spcPts val="1400"/>
              </a:spcBef>
              <a:spcAft>
                <a:spcPts val="0"/>
              </a:spcAft>
              <a:buSzPct val="80000"/>
              <a:buChar char="►"/>
            </a:pPr>
            <a:r>
              <a:rPr b="1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Lịch thực hiện</a:t>
            </a:r>
            <a:endParaRPr b="1" sz="2400">
              <a:solidFill>
                <a:srgbClr val="F2F2F2"/>
              </a:solidFill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342900" lvl="0" marL="941070" rtl="0" algn="l">
              <a:spcBef>
                <a:spcPts val="40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Ước tính thời gian phát triển hệ thống khoảng gần 3 tháng</a:t>
            </a:r>
            <a:endParaRPr/>
          </a:p>
          <a:p>
            <a:pPr indent="-342900" lvl="0" marL="941070" rtl="0" algn="l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Dự án bắt đầu được thực hiện vào ngày 02/09/2021.</a:t>
            </a:r>
            <a:endParaRPr/>
          </a:p>
          <a:p>
            <a:pPr indent="-342900" lvl="0" marL="941070" rtl="0" algn="l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Dự án được dự định kết thúc trong cuối tháng 11/2021.</a:t>
            </a:r>
            <a:endParaRPr/>
          </a:p>
          <a:p>
            <a:pPr indent="-342900" lvl="0" marL="941070" rtl="0" algn="l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Thiết kế về kiến trúc và thiết kế mức cao dự định bàn giao trong vòng 1 tháng.</a:t>
            </a:r>
            <a:endParaRPr/>
          </a:p>
          <a:p>
            <a:pPr indent="-342900" lvl="0" marL="941070" rtl="0" algn="l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Mã nguồn dự định bàn giao trong vòng 1 tháng tiếp theo.</a:t>
            </a:r>
            <a:endParaRPr/>
          </a:p>
          <a:p>
            <a:pPr indent="-342900" lvl="0" marL="941070" rtl="0" algn="l">
              <a:spcBef>
                <a:spcPts val="0"/>
              </a:spcBef>
              <a:spcAft>
                <a:spcPts val="0"/>
              </a:spcAft>
              <a:buSzPct val="80000"/>
              <a:buFont typeface="Arial"/>
              <a:buChar char="•"/>
            </a:pPr>
            <a:r>
              <a:rPr b="0" i="0" lang="en-US" sz="2400" u="none" strike="noStrike">
                <a:solidFill>
                  <a:srgbClr val="F2F2F2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Phiên bản đầu tiên dự định bàn giao trong vòng 1 tháng tiếp theo</a:t>
            </a:r>
            <a:endParaRPr/>
          </a:p>
          <a:p>
            <a:pPr indent="0" lvl="0" marL="328282" rtl="0" algn="l">
              <a:spcBef>
                <a:spcPts val="0"/>
              </a:spcBef>
              <a:spcAft>
                <a:spcPts val="0"/>
              </a:spcAft>
              <a:buSzPct val="80000"/>
              <a:buNone/>
            </a:pPr>
            <a:r>
              <a:t/>
            </a:r>
            <a:endParaRPr b="0">
              <a:latin typeface="Times New Roman"/>
              <a:ea typeface="Times New Roman"/>
              <a:cs typeface="Times New Roman"/>
              <a:sym typeface="Times New Roman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9" st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10" st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11" st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12" st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13" st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84">
                                            <p:txEl>
                                              <p:pRg end="14" st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5"/>
          <p:cNvSpPr txBox="1"/>
          <p:nvPr>
            <p:ph type="title"/>
          </p:nvPr>
        </p:nvSpPr>
        <p:spPr>
          <a:xfrm>
            <a:off x="650668" y="335560"/>
            <a:ext cx="7344040" cy="71306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Century Gothic"/>
              <a:buNone/>
            </a:pPr>
            <a:r>
              <a:rPr lang="en-US"/>
              <a:t>II. Phân rã công việc(WBS)</a:t>
            </a:r>
            <a:br>
              <a:rPr lang="en-US"/>
            </a:br>
            <a:endParaRPr/>
          </a:p>
        </p:txBody>
      </p:sp>
      <p:sp>
        <p:nvSpPr>
          <p:cNvPr id="191" name="Google Shape;191;p5"/>
          <p:cNvSpPr/>
          <p:nvPr/>
        </p:nvSpPr>
        <p:spPr>
          <a:xfrm>
            <a:off x="5186265" y="2070626"/>
            <a:ext cx="1819469" cy="578498"/>
          </a:xfrm>
          <a:prstGeom prst="rect">
            <a:avLst/>
          </a:prstGeom>
          <a:gradFill>
            <a:gsLst>
              <a:gs pos="0">
                <a:srgbClr val="F3F7FE"/>
              </a:gs>
              <a:gs pos="100000">
                <a:srgbClr val="94BEF8"/>
              </a:gs>
            </a:gsLst>
            <a:lin ang="5400000" scaled="0"/>
          </a:gradFill>
          <a:ln cap="rnd" cmpd="sng" w="9525">
            <a:solidFill>
              <a:schemeClr val="accent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PTIT-Friends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2" name="Google Shape;192;p5"/>
          <p:cNvSpPr/>
          <p:nvPr/>
        </p:nvSpPr>
        <p:spPr>
          <a:xfrm>
            <a:off x="9034763" y="3657429"/>
            <a:ext cx="1819469" cy="578498"/>
          </a:xfrm>
          <a:prstGeom prst="rect">
            <a:avLst/>
          </a:prstGeom>
          <a:gradFill>
            <a:gsLst>
              <a:gs pos="0">
                <a:srgbClr val="F9F3E1"/>
              </a:gs>
              <a:gs pos="100000">
                <a:srgbClr val="ECD078"/>
              </a:gs>
            </a:gsLst>
            <a:lin ang="5400000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Thiết kế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3" name="Google Shape;193;p5"/>
          <p:cNvSpPr/>
          <p:nvPr/>
        </p:nvSpPr>
        <p:spPr>
          <a:xfrm>
            <a:off x="2599893" y="4878070"/>
            <a:ext cx="1819469" cy="578498"/>
          </a:xfrm>
          <a:prstGeom prst="rect">
            <a:avLst/>
          </a:prstGeom>
          <a:gradFill>
            <a:gsLst>
              <a:gs pos="0">
                <a:srgbClr val="F9F3E1"/>
              </a:gs>
              <a:gs pos="100000">
                <a:srgbClr val="ECD078"/>
              </a:gs>
            </a:gsLst>
            <a:lin ang="5400000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Phát triển phần mềm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4" name="Google Shape;194;p5"/>
          <p:cNvSpPr/>
          <p:nvPr/>
        </p:nvSpPr>
        <p:spPr>
          <a:xfrm>
            <a:off x="5180047" y="4878070"/>
            <a:ext cx="1819469" cy="578498"/>
          </a:xfrm>
          <a:prstGeom prst="rect">
            <a:avLst/>
          </a:prstGeom>
          <a:gradFill>
            <a:gsLst>
              <a:gs pos="0">
                <a:srgbClr val="F9F3E1"/>
              </a:gs>
              <a:gs pos="100000">
                <a:srgbClr val="ECD078"/>
              </a:gs>
            </a:gsLst>
            <a:lin ang="5400000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Testing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5" name="Google Shape;195;p5"/>
          <p:cNvSpPr/>
          <p:nvPr/>
        </p:nvSpPr>
        <p:spPr>
          <a:xfrm>
            <a:off x="7513475" y="4878070"/>
            <a:ext cx="2494591" cy="578498"/>
          </a:xfrm>
          <a:prstGeom prst="rect">
            <a:avLst/>
          </a:prstGeom>
          <a:gradFill>
            <a:gsLst>
              <a:gs pos="0">
                <a:srgbClr val="F9F3E1"/>
              </a:gs>
              <a:gs pos="100000">
                <a:srgbClr val="ECD078"/>
              </a:gs>
            </a:gsLst>
            <a:lin ang="5400000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Đóng gói </a:t>
            </a: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&amp; Bàn giao sản phẩm</a:t>
            </a:r>
            <a:endParaRPr/>
          </a:p>
        </p:txBody>
      </p:sp>
      <p:sp>
        <p:nvSpPr>
          <p:cNvPr id="196" name="Google Shape;196;p5"/>
          <p:cNvSpPr/>
          <p:nvPr/>
        </p:nvSpPr>
        <p:spPr>
          <a:xfrm>
            <a:off x="1298273" y="3674421"/>
            <a:ext cx="1819469" cy="578498"/>
          </a:xfrm>
          <a:prstGeom prst="rect">
            <a:avLst/>
          </a:prstGeom>
          <a:gradFill>
            <a:gsLst>
              <a:gs pos="0">
                <a:srgbClr val="F9F3E1"/>
              </a:gs>
              <a:gs pos="100000">
                <a:srgbClr val="ECD078"/>
              </a:gs>
            </a:gsLst>
            <a:lin ang="5400000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Quản lí dự án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7" name="Google Shape;197;p5"/>
          <p:cNvSpPr/>
          <p:nvPr/>
        </p:nvSpPr>
        <p:spPr>
          <a:xfrm>
            <a:off x="3877103" y="3661795"/>
            <a:ext cx="1819469" cy="578498"/>
          </a:xfrm>
          <a:prstGeom prst="rect">
            <a:avLst/>
          </a:prstGeom>
          <a:gradFill>
            <a:gsLst>
              <a:gs pos="0">
                <a:srgbClr val="F9F3E1"/>
              </a:gs>
              <a:gs pos="100000">
                <a:srgbClr val="ECD078"/>
              </a:gs>
            </a:gsLst>
            <a:lin ang="5400000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Thu thập yêu cầu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8" name="Google Shape;198;p5"/>
          <p:cNvSpPr/>
          <p:nvPr/>
        </p:nvSpPr>
        <p:spPr>
          <a:xfrm>
            <a:off x="6455933" y="3661795"/>
            <a:ext cx="1819469" cy="578498"/>
          </a:xfrm>
          <a:prstGeom prst="rect">
            <a:avLst/>
          </a:prstGeom>
          <a:gradFill>
            <a:gsLst>
              <a:gs pos="0">
                <a:srgbClr val="F9F3E1"/>
              </a:gs>
              <a:gs pos="100000">
                <a:srgbClr val="ECD078"/>
              </a:gs>
            </a:gsLst>
            <a:lin ang="5400000" scaled="0"/>
          </a:gradFill>
          <a:ln cap="rnd" cmpd="sng" w="9525">
            <a:solidFill>
              <a:schemeClr val="accen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Phân tích hệ thống</a:t>
            </a:r>
            <a:endParaRPr sz="1800">
              <a:solidFill>
                <a:schemeClr val="dk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cxnSp>
        <p:nvCxnSpPr>
          <p:cNvPr id="199" name="Google Shape;199;p5"/>
          <p:cNvCxnSpPr/>
          <p:nvPr/>
        </p:nvCxnSpPr>
        <p:spPr>
          <a:xfrm>
            <a:off x="9944497" y="2968407"/>
            <a:ext cx="0" cy="762965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0" name="Google Shape;200;p5"/>
          <p:cNvCxnSpPr/>
          <p:nvPr/>
        </p:nvCxnSpPr>
        <p:spPr>
          <a:xfrm flipH="1">
            <a:off x="2092152" y="3033099"/>
            <a:ext cx="3187" cy="650403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1" name="Google Shape;201;p5"/>
          <p:cNvCxnSpPr/>
          <p:nvPr/>
        </p:nvCxnSpPr>
        <p:spPr>
          <a:xfrm flipH="1">
            <a:off x="4820195" y="3010478"/>
            <a:ext cx="3341" cy="782615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2" name="Google Shape;202;p5"/>
          <p:cNvCxnSpPr>
            <a:endCxn id="198" idx="0"/>
          </p:cNvCxnSpPr>
          <p:nvPr/>
        </p:nvCxnSpPr>
        <p:spPr>
          <a:xfrm>
            <a:off x="7357867" y="3010495"/>
            <a:ext cx="7800" cy="6513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3" name="Google Shape;203;p5"/>
          <p:cNvCxnSpPr/>
          <p:nvPr/>
        </p:nvCxnSpPr>
        <p:spPr>
          <a:xfrm>
            <a:off x="8574730" y="3033099"/>
            <a:ext cx="15977" cy="2012265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4" name="Google Shape;204;p5"/>
          <p:cNvCxnSpPr>
            <a:stCxn id="191" idx="2"/>
          </p:cNvCxnSpPr>
          <p:nvPr/>
        </p:nvCxnSpPr>
        <p:spPr>
          <a:xfrm>
            <a:off x="6095999" y="2649124"/>
            <a:ext cx="23100" cy="2235000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5" name="Google Shape;205;p5"/>
          <p:cNvCxnSpPr/>
          <p:nvPr/>
        </p:nvCxnSpPr>
        <p:spPr>
          <a:xfrm>
            <a:off x="3509627" y="3024709"/>
            <a:ext cx="0" cy="1957667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med" w="med" type="triangle"/>
          </a:ln>
        </p:spPr>
      </p:cxnSp>
      <p:cxnSp>
        <p:nvCxnSpPr>
          <p:cNvPr id="206" name="Google Shape;206;p5"/>
          <p:cNvCxnSpPr/>
          <p:nvPr/>
        </p:nvCxnSpPr>
        <p:spPr>
          <a:xfrm flipH="1" rot="10800000">
            <a:off x="2092153" y="2996248"/>
            <a:ext cx="7852344" cy="28461"/>
          </a:xfrm>
          <a:prstGeom prst="straightConnector1">
            <a:avLst/>
          </a:prstGeom>
          <a:noFill/>
          <a:ln cap="rnd" cmpd="sng" w="9525">
            <a:solidFill>
              <a:schemeClr val="accent1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6"/>
          <p:cNvSpPr txBox="1"/>
          <p:nvPr>
            <p:ph type="title"/>
          </p:nvPr>
        </p:nvSpPr>
        <p:spPr>
          <a:xfrm>
            <a:off x="398999" y="121640"/>
            <a:ext cx="8367498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III. </a:t>
            </a:r>
            <a:r>
              <a:rPr lang="en-US" u="sng">
                <a:solidFill>
                  <a:schemeClr val="lt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Quản lý lập lịch</a:t>
            </a:r>
            <a:endParaRPr i="1" sz="3100">
              <a:solidFill>
                <a:schemeClr val="lt1"/>
              </a:solidFill>
            </a:endParaRPr>
          </a:p>
        </p:txBody>
      </p:sp>
      <p:sp>
        <p:nvSpPr>
          <p:cNvPr id="213" name="Google Shape;213;p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14" name="Google Shape;214;p6"/>
          <p:cNvPicPr preferRelativeResize="0"/>
          <p:nvPr>
            <p:ph idx="1" type="body"/>
          </p:nvPr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103312" y="1384184"/>
            <a:ext cx="9785597" cy="49998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7"/>
          <p:cNvSpPr txBox="1"/>
          <p:nvPr>
            <p:ph type="title"/>
          </p:nvPr>
        </p:nvSpPr>
        <p:spPr>
          <a:xfrm>
            <a:off x="583556" y="283128"/>
            <a:ext cx="8996671" cy="85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IV. </a:t>
            </a:r>
            <a:r>
              <a:rPr lang="en-US" sz="3200"/>
              <a:t>QUẢN LÝ RỦI RO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221" name="Google Shape;221;p7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2" name="Google Shape;222;p7"/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Xác định danh sách các rủi ro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23" name="Google Shape;223;p7"/>
          <p:cNvSpPr txBox="1"/>
          <p:nvPr>
            <p:ph idx="1" type="body"/>
          </p:nvPr>
        </p:nvSpPr>
        <p:spPr>
          <a:xfrm>
            <a:off x="906012" y="1837190"/>
            <a:ext cx="5092116" cy="4411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i="1" lang="en-US" sz="2400"/>
              <a:t>Ngân Sách</a:t>
            </a:r>
            <a:endParaRPr i="1" sz="2800"/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US" sz="2200"/>
              <a:t>Tài nguyên: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US" sz="2200"/>
              <a:t>Cam kết không chính thức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US" sz="2200"/>
              <a:t>Khách hàng: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760"/>
              <a:buChar char="►"/>
            </a:pPr>
            <a:r>
              <a:rPr lang="en-US" sz="2200"/>
              <a:t>Chậm cung cấp kinh phí so với hợp đồng</a:t>
            </a:r>
            <a:endParaRPr/>
          </a:p>
          <a:p>
            <a:pPr indent="0" lvl="0" marL="0" rtl="0" algn="l">
              <a:spcBef>
                <a:spcPts val="1000"/>
              </a:spcBef>
              <a:spcAft>
                <a:spcPts val="0"/>
              </a:spcAft>
              <a:buSzPts val="1920"/>
              <a:buNone/>
            </a:pPr>
            <a:r>
              <a:t/>
            </a:r>
            <a:endParaRPr sz="2400"/>
          </a:p>
        </p:txBody>
      </p:sp>
      <p:sp>
        <p:nvSpPr>
          <p:cNvPr id="224" name="Google Shape;224;p7"/>
          <p:cNvSpPr txBox="1"/>
          <p:nvPr/>
        </p:nvSpPr>
        <p:spPr>
          <a:xfrm>
            <a:off x="6095999" y="2617365"/>
            <a:ext cx="56487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►"/>
            </a:pPr>
            <a:r>
              <a:rPr lang="en-U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Giải pháp: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►"/>
            </a:pPr>
            <a:r>
              <a:rPr b="0"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Lựa chọn công nghệ không phù hợp với dự án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►"/>
            </a:pPr>
            <a:r>
              <a:rPr lang="en-U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Điều kiện và điều khoản: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►"/>
            </a:pPr>
            <a:r>
              <a:rPr b="0"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Hợp đồng phụ T&amp;M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►"/>
            </a:pPr>
            <a:r>
              <a:rPr lang="en-US" sz="22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Giai đoạn lập kế hoạch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200"/>
              <a:buFont typeface="Arial"/>
              <a:buChar char="►"/>
            </a:pPr>
            <a:r>
              <a:rPr b="0" i="0" lang="en-US" sz="22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PM ước lượng chi phí cho dự án không chính xác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2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8"/>
          <p:cNvSpPr txBox="1"/>
          <p:nvPr>
            <p:ph type="title"/>
          </p:nvPr>
        </p:nvSpPr>
        <p:spPr>
          <a:xfrm>
            <a:off x="583556" y="283128"/>
            <a:ext cx="8996671" cy="85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IV. </a:t>
            </a:r>
            <a:r>
              <a:rPr lang="en-US" sz="3200"/>
              <a:t>QUẢN LÝ RỦI RO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231" name="Google Shape;231;p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2" name="Google Shape;232;p8"/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Xác định danh sách các rủi ro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3" name="Google Shape;233;p8"/>
          <p:cNvSpPr txBox="1"/>
          <p:nvPr>
            <p:ph idx="1" type="body"/>
          </p:nvPr>
        </p:nvSpPr>
        <p:spPr>
          <a:xfrm>
            <a:off x="906001" y="1837200"/>
            <a:ext cx="4826700" cy="4411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b="1" i="1" lang="en-US" sz="2400">
                <a:latin typeface="Times New Roman"/>
                <a:ea typeface="Times New Roman"/>
                <a:cs typeface="Times New Roman"/>
                <a:sym typeface="Times New Roman"/>
              </a:rPr>
              <a:t>Thời Gian </a:t>
            </a:r>
            <a:endParaRPr i="1" sz="28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Quản lý lịch: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Ước lượng không chính xác</a:t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Nhân sự: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BA chưa hiểu rõ các yêu cầu của khách hàng ,…..</a:t>
            </a:r>
            <a:endParaRPr sz="2000"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Nhân viên gặp vấn đề cá nhân</a:t>
            </a:r>
            <a:r>
              <a:rPr lang="en-US"/>
              <a:t>,....</a:t>
            </a:r>
            <a:endParaRPr sz="2400"/>
          </a:p>
        </p:txBody>
      </p:sp>
      <p:sp>
        <p:nvSpPr>
          <p:cNvPr id="234" name="Google Shape;234;p8"/>
          <p:cNvSpPr txBox="1"/>
          <p:nvPr/>
        </p:nvSpPr>
        <p:spPr>
          <a:xfrm>
            <a:off x="5732700" y="2567025"/>
            <a:ext cx="6011700" cy="329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Thiên nhiên: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Thiên tai xuất hiện</a:t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Khách hàng:</a:t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Khách hàng chậm cung cấp thông tin về dự án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0" marL="2857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lang="en-US" sz="2000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Giải pháp:</a:t>
            </a:r>
            <a:endParaRPr/>
          </a:p>
          <a:p>
            <a:pPr indent="0" lvl="0" marL="91440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1" marL="74295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Công nghệ lỗi thời, nhà phát triển dừng hỗ trợ, cập nhật cho công nghệ</a:t>
            </a:r>
            <a:br>
              <a:rPr b="0" i="0" lang="en-US" sz="2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20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34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"/>
          <p:cNvSpPr txBox="1"/>
          <p:nvPr>
            <p:ph type="title"/>
          </p:nvPr>
        </p:nvSpPr>
        <p:spPr>
          <a:xfrm>
            <a:off x="583556" y="283128"/>
            <a:ext cx="8996671" cy="8598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200"/>
              <a:buFont typeface="Century Gothic"/>
              <a:buNone/>
            </a:pPr>
            <a:r>
              <a:rPr lang="en-US"/>
              <a:t>IV. </a:t>
            </a:r>
            <a:r>
              <a:rPr lang="en-US" sz="3200"/>
              <a:t>QUẢN LÝ RỦI RO</a:t>
            </a:r>
            <a:endParaRPr i="1" sz="3100">
              <a:solidFill>
                <a:schemeClr val="accent2"/>
              </a:solidFill>
            </a:endParaRPr>
          </a:p>
        </p:txBody>
      </p:sp>
      <p:sp>
        <p:nvSpPr>
          <p:cNvPr id="241" name="Google Shape;241;p9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>
            <a:outerShdw blurRad="38100" rotWithShape="0" dir="5400000" dist="25400">
              <a:srgbClr val="000000">
                <a:alpha val="44705"/>
              </a:srgb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2" name="Google Shape;242;p9"/>
          <p:cNvSpPr txBox="1"/>
          <p:nvPr/>
        </p:nvSpPr>
        <p:spPr>
          <a:xfrm>
            <a:off x="1283516" y="1117876"/>
            <a:ext cx="8665827" cy="52322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1. </a:t>
            </a:r>
            <a:r>
              <a:rPr i="1" lang="en-US" sz="2800">
                <a:solidFill>
                  <a:srgbClr val="FFC00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Xác định danh sách các rủi ro</a:t>
            </a:r>
            <a:endParaRPr i="1" sz="2800">
              <a:solidFill>
                <a:srgbClr val="FFC00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43" name="Google Shape;243;p9"/>
          <p:cNvSpPr txBox="1"/>
          <p:nvPr>
            <p:ph idx="1" type="body"/>
          </p:nvPr>
        </p:nvSpPr>
        <p:spPr>
          <a:xfrm>
            <a:off x="906012" y="1837190"/>
            <a:ext cx="5092116" cy="441121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SzPts val="1760"/>
              <a:buNone/>
            </a:pPr>
            <a:r>
              <a:rPr b="1" i="1" lang="en-US" sz="2200">
                <a:latin typeface="Times New Roman"/>
                <a:ea typeface="Times New Roman"/>
                <a:cs typeface="Times New Roman"/>
                <a:sym typeface="Times New Roman"/>
              </a:rPr>
              <a:t>Sự hài lòng của khách hàng</a:t>
            </a:r>
            <a:endParaRPr i="1" sz="2200">
              <a:latin typeface="Times New Roman"/>
              <a:ea typeface="Times New Roman"/>
              <a:cs typeface="Times New Roman"/>
              <a:sym typeface="Times New Roman"/>
            </a:endParaRPr>
          </a:p>
          <a:p>
            <a:pPr indent="-241300" lvl="0" marL="342900" rtl="0" algn="l">
              <a:spcBef>
                <a:spcPts val="100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342900" lvl="0" marL="34290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/>
              <a:t>Chất lượng của sản phẩm phân phối:</a:t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Quá trình thu nhập, phân tích yêu cầu sơ sài có nhiều sai sót</a:t>
            </a:r>
            <a:endParaRPr/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285750" lvl="1" marL="742950" rtl="0" algn="l">
              <a:spcBef>
                <a:spcPts val="1000"/>
              </a:spcBef>
              <a:spcAft>
                <a:spcPts val="0"/>
              </a:spcAft>
              <a:buSzPts val="1600"/>
              <a:buChar char="►"/>
            </a:pPr>
            <a:r>
              <a:rPr lang="en-US" sz="2000"/>
              <a:t>Bỏ sót lỗi trong quá trình kiểm thử</a:t>
            </a:r>
            <a:endParaRPr/>
          </a:p>
          <a:p>
            <a:pPr indent="0" lvl="0" marL="742950" rtl="0" algn="l">
              <a:spcBef>
                <a:spcPts val="10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Google Shape;244;p9"/>
          <p:cNvSpPr txBox="1"/>
          <p:nvPr/>
        </p:nvSpPr>
        <p:spPr>
          <a:xfrm>
            <a:off x="6096000" y="2789220"/>
            <a:ext cx="5648587" cy="258532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Thời gian bàn giao sản phẩm phân phối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PM không kịp thời có các giải pháp cho những rủi ro làm ảnh hưởng tới lịch trình của dự án</a:t>
            </a:r>
            <a:endParaRPr/>
          </a:p>
          <a:p>
            <a:pPr indent="-342900" lvl="0" marL="3429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lang="en-US" sz="2000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Con người</a:t>
            </a:r>
            <a:endParaRPr/>
          </a:p>
          <a:p>
            <a:pPr indent="-342900" lvl="1" marL="800100" marR="0" rtl="0" algn="l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Times New Roman"/>
              <a:buChar char="►"/>
            </a:pPr>
            <a:r>
              <a:rPr b="0" i="0" lang="en-US" sz="2000" u="none" cap="none" strike="noStrike">
                <a:solidFill>
                  <a:schemeClr val="lt1"/>
                </a:solidFill>
                <a:latin typeface="Times New Roman"/>
                <a:ea typeface="Times New Roman"/>
                <a:cs typeface="Times New Roman"/>
                <a:sym typeface="Times New Roman"/>
              </a:rPr>
              <a:t>Thái độ của đội dự án</a:t>
            </a:r>
            <a:br>
              <a:rPr b="0" i="0" lang="en-US" sz="18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br>
              <a:rPr b="0" i="0" lang="en-US" sz="24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endParaRPr b="0" i="0" sz="1800" u="none" cap="none" strike="noStrike">
              <a:solidFill>
                <a:schemeClr val="lt1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3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244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Ion">
  <a:themeElements>
    <a:clrScheme name="Ion">
      <a:dk1>
        <a:srgbClr val="000000"/>
      </a:dk1>
      <a:lt1>
        <a:srgbClr val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2021-11-12T04:05:07Z</dcterms:created>
  <dc:creator>NGUYEN QUANG LIEM D18CN06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